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7.jpg" ContentType="image/png"/>
  <Override PartName="/ppt/notesSlides/notesSlide4.xml" ContentType="application/vnd.openxmlformats-officedocument.presentationml.notesSlide+xml"/>
  <Override PartName="/ppt/media/image8.jpg" ContentType="image/png"/>
  <Override PartName="/ppt/media/image9.jpg" ContentType="image/png"/>
  <Override PartName="/ppt/media/image10.jpg" ContentType="image/png"/>
  <Override PartName="/ppt/media/image11.jpg" ContentType="image/png"/>
  <Override PartName="/ppt/media/image12.jpg" ContentType="image/png"/>
  <Override PartName="/ppt/media/image13.jpg" ContentType="image/png"/>
  <Override PartName="/ppt/media/image14.jpg" ContentType="image/png"/>
  <Override PartName="/ppt/media/image15.jpg" ContentType="image/png"/>
  <Override PartName="/ppt/media/image16.jpg" ContentType="image/png"/>
  <Override PartName="/ppt/media/image17.jpg" ContentType="image/png"/>
  <Override PartName="/ppt/media/image18.jpg" ContentType="image/png"/>
  <Override PartName="/ppt/media/image20.jpg" ContentType="image/png"/>
  <Override PartName="/ppt/media/image21.jpg" ContentType="image/png"/>
  <Override PartName="/ppt/media/image22.jpg" ContentType="image/png"/>
  <Override PartName="/ppt/media/image23.jpg" ContentType="image/png"/>
  <Override PartName="/ppt/media/image24.jpg" ContentType="image/png"/>
  <Override PartName="/ppt/media/image25.jpg" ContentType="image/png"/>
  <Override PartName="/ppt/media/image26.jpg" ContentType="image/png"/>
  <Override PartName="/ppt/media/image27.jpg" ContentType="image/png"/>
  <Override PartName="/ppt/media/image28.jpg" ContentType="image/png"/>
  <Override PartName="/ppt/media/image29.jpg" ContentType="image/png"/>
  <Override PartName="/ppt/media/image31.jpg" ContentType="image/png"/>
  <Override PartName="/ppt/media/image32.jpg" ContentType="image/png"/>
  <Override PartName="/ppt/media/image33.jpg" ContentType="image/png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2" r:id="rId5"/>
  </p:sldMasterIdLst>
  <p:notesMasterIdLst>
    <p:notesMasterId r:id="rId41"/>
  </p:notesMasterIdLst>
  <p:handoutMasterIdLst>
    <p:handoutMasterId r:id="rId42"/>
  </p:handoutMasterIdLst>
  <p:sldIdLst>
    <p:sldId id="256" r:id="rId6"/>
    <p:sldId id="257" r:id="rId7"/>
    <p:sldId id="273" r:id="rId8"/>
    <p:sldId id="271" r:id="rId9"/>
    <p:sldId id="272" r:id="rId10"/>
    <p:sldId id="275" r:id="rId11"/>
    <p:sldId id="276" r:id="rId12"/>
    <p:sldId id="300" r:id="rId13"/>
    <p:sldId id="278" r:id="rId14"/>
    <p:sldId id="279" r:id="rId15"/>
    <p:sldId id="280" r:id="rId16"/>
    <p:sldId id="281" r:id="rId17"/>
    <p:sldId id="301" r:id="rId18"/>
    <p:sldId id="282" r:id="rId19"/>
    <p:sldId id="283" r:id="rId20"/>
    <p:sldId id="284" r:id="rId21"/>
    <p:sldId id="285" r:id="rId22"/>
    <p:sldId id="286" r:id="rId23"/>
    <p:sldId id="302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303" r:id="rId36"/>
    <p:sldId id="304" r:id="rId37"/>
    <p:sldId id="298" r:id="rId38"/>
    <p:sldId id="299" r:id="rId39"/>
    <p:sldId id="269" r:id="rId40"/>
  </p:sldIdLst>
  <p:sldSz cx="9144000" cy="5143500" type="screen16x9"/>
  <p:notesSz cx="7010400" cy="9236075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1pPr>
    <a:lvl2pPr marL="389626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2pPr>
    <a:lvl3pPr marL="779252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3pPr>
    <a:lvl4pPr marL="1168878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4pPr>
    <a:lvl5pPr marL="1558503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5pPr>
    <a:lvl6pPr marL="1948129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6pPr>
    <a:lvl7pPr marL="2337755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7pPr>
    <a:lvl8pPr marL="2727381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8pPr>
    <a:lvl9pPr marL="3117007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32" userDrawn="1">
          <p15:clr>
            <a:srgbClr val="A4A3A4"/>
          </p15:clr>
        </p15:guide>
        <p15:guide id="4" orient="horz" pos="2748" userDrawn="1">
          <p15:clr>
            <a:srgbClr val="A4A3A4"/>
          </p15:clr>
        </p15:guide>
        <p15:guide id="5" orient="horz" pos="3888">
          <p15:clr>
            <a:srgbClr val="A4A3A4"/>
          </p15:clr>
        </p15:guide>
        <p15:guide id="11" pos="5760" userDrawn="1">
          <p15:clr>
            <a:srgbClr val="A4A3A4"/>
          </p15:clr>
        </p15:guide>
        <p15:guide id="15" pos="6144">
          <p15:clr>
            <a:srgbClr val="A4A3A4"/>
          </p15:clr>
        </p15:guide>
        <p15:guide id="16" orient="horz" pos="276" userDrawn="1">
          <p15:clr>
            <a:srgbClr val="A4A3A4"/>
          </p15:clr>
        </p15:guide>
        <p15:guide id="20" pos="2736" userDrawn="1">
          <p15:clr>
            <a:srgbClr val="A4A3A4"/>
          </p15:clr>
        </p15:guide>
        <p15:guide id="21" pos="5688" userDrawn="1">
          <p15:clr>
            <a:srgbClr val="A4A3A4"/>
          </p15:clr>
        </p15:guide>
        <p15:guide id="22" orient="horz" pos="1956" userDrawn="1">
          <p15:clr>
            <a:srgbClr val="A4A3A4"/>
          </p15:clr>
        </p15:guide>
        <p15:guide id="26" orient="horz" pos="3036" userDrawn="1">
          <p15:clr>
            <a:srgbClr val="A4A3A4"/>
          </p15:clr>
        </p15:guide>
        <p15:guide id="27" orient="horz" pos="1644" userDrawn="1">
          <p15:clr>
            <a:srgbClr val="A4A3A4"/>
          </p15:clr>
        </p15:guide>
        <p15:guide id="28" orient="horz" pos="1860" userDrawn="1">
          <p15:clr>
            <a:srgbClr val="A4A3A4"/>
          </p15:clr>
        </p15:guide>
        <p15:guide id="29" pos="2880" userDrawn="1">
          <p15:clr>
            <a:srgbClr val="A4A3A4"/>
          </p15:clr>
        </p15:guide>
        <p15:guide id="31" orient="horz" pos="804" userDrawn="1">
          <p15:clr>
            <a:srgbClr val="A4A3A4"/>
          </p15:clr>
        </p15:guide>
        <p15:guide id="32" pos="5448" userDrawn="1">
          <p15:clr>
            <a:srgbClr val="A4A3A4"/>
          </p15:clr>
        </p15:guide>
        <p15:guide id="33" pos="480" userDrawn="1">
          <p15:clr>
            <a:srgbClr val="A4A3A4"/>
          </p15:clr>
        </p15:guide>
        <p15:guide id="34" pos="336" userDrawn="1">
          <p15:clr>
            <a:srgbClr val="A4A3A4"/>
          </p15:clr>
        </p15:guide>
        <p15:guide id="35" orient="horz" pos="348" userDrawn="1">
          <p15:clr>
            <a:srgbClr val="A4A3A4"/>
          </p15:clr>
        </p15:guide>
        <p15:guide id="36" orient="horz" pos="2169">
          <p15:clr>
            <a:srgbClr val="A4A3A4"/>
          </p15:clr>
        </p15:guide>
        <p15:guide id="37" orient="horz" pos="3239">
          <p15:clr>
            <a:srgbClr val="A4A3A4"/>
          </p15:clr>
        </p15:guide>
        <p15:guide id="38" orient="horz" pos="606">
          <p15:clr>
            <a:srgbClr val="A4A3A4"/>
          </p15:clr>
        </p15:guide>
        <p15:guide id="39" orient="horz" pos="2772">
          <p15:clr>
            <a:srgbClr val="A4A3A4"/>
          </p15:clr>
        </p15:guide>
        <p15:guide id="40" pos="5759">
          <p15:clr>
            <a:srgbClr val="A4A3A4"/>
          </p15:clr>
        </p15:guide>
        <p15:guide id="41" pos="5700">
          <p15:clr>
            <a:srgbClr val="A4A3A4"/>
          </p15:clr>
        </p15:guide>
        <p15:guide id="42" pos="2944">
          <p15:clr>
            <a:srgbClr val="A4A3A4"/>
          </p15:clr>
        </p15:guide>
        <p15:guide id="43" pos="4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2F2F2"/>
    <a:srgbClr val="000000"/>
    <a:srgbClr val="00CCFF"/>
    <a:srgbClr val="00008C"/>
    <a:srgbClr val="001EFF"/>
    <a:srgbClr val="F46E00"/>
    <a:srgbClr val="9AF7FF"/>
    <a:srgbClr val="D9D9D9"/>
    <a:srgbClr val="2C2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E46089-747D-4D3F-B791-E1E171C21A4E}" v="129" dt="2020-12-09T18:13:08.772"/>
    <p1510:client id="{8CCB16DE-078A-40A8-B288-6D1373AE3034}" v="2" dt="2020-12-10T04:27:47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2838" autoAdjust="0"/>
  </p:normalViewPr>
  <p:slideViewPr>
    <p:cSldViewPr snapToGrid="0">
      <p:cViewPr varScale="1">
        <p:scale>
          <a:sx n="113" d="100"/>
          <a:sy n="113" d="100"/>
        </p:scale>
        <p:origin x="614" y="86"/>
      </p:cViewPr>
      <p:guideLst>
        <p:guide orient="horz" pos="2532"/>
        <p:guide orient="horz" pos="2748"/>
        <p:guide orient="horz" pos="3888"/>
        <p:guide pos="5760"/>
        <p:guide pos="6144"/>
        <p:guide orient="horz" pos="276"/>
        <p:guide pos="2736"/>
        <p:guide pos="5688"/>
        <p:guide orient="horz" pos="1956"/>
        <p:guide orient="horz" pos="3036"/>
        <p:guide orient="horz" pos="1644"/>
        <p:guide orient="horz" pos="1860"/>
        <p:guide pos="2880"/>
        <p:guide orient="horz" pos="804"/>
        <p:guide pos="5448"/>
        <p:guide pos="480"/>
        <p:guide pos="336"/>
        <p:guide orient="horz" pos="348"/>
        <p:guide orient="horz" pos="2169"/>
        <p:guide orient="horz" pos="3239"/>
        <p:guide orient="horz" pos="606"/>
        <p:guide orient="horz" pos="2772"/>
        <p:guide pos="5759"/>
        <p:guide pos="5700"/>
        <p:guide pos="2944"/>
        <p:guide pos="4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66" y="-120"/>
      </p:cViewPr>
      <p:guideLst>
        <p:guide orient="horz" pos="2909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njan Lund" userId="620d1886158c8c5d" providerId="LiveId" clId="{29E46089-747D-4D3F-B791-E1E171C21A4E}"/>
    <pc:docChg chg="undo addSld delSld modSld">
      <pc:chgData name="Gunjan Lund" userId="620d1886158c8c5d" providerId="LiveId" clId="{29E46089-747D-4D3F-B791-E1E171C21A4E}" dt="2020-12-09T18:17:45.970" v="683" actId="14100"/>
      <pc:docMkLst>
        <pc:docMk/>
      </pc:docMkLst>
      <pc:sldChg chg="modSp">
        <pc:chgData name="Gunjan Lund" userId="620d1886158c8c5d" providerId="LiveId" clId="{29E46089-747D-4D3F-B791-E1E171C21A4E}" dt="2020-12-09T14:35:59.521" v="191" actId="1076"/>
        <pc:sldMkLst>
          <pc:docMk/>
          <pc:sldMk cId="1736500707" sldId="256"/>
        </pc:sldMkLst>
        <pc:spChg chg="mod">
          <ac:chgData name="Gunjan Lund" userId="620d1886158c8c5d" providerId="LiveId" clId="{29E46089-747D-4D3F-B791-E1E171C21A4E}" dt="2020-12-09T14:35:59.521" v="191" actId="1076"/>
          <ac:spMkLst>
            <pc:docMk/>
            <pc:sldMk cId="1736500707" sldId="256"/>
            <ac:spMk id="4" creationId="{00000000-0000-0000-0000-000000000000}"/>
          </ac:spMkLst>
        </pc:spChg>
        <pc:spChg chg="mod">
          <ac:chgData name="Gunjan Lund" userId="620d1886158c8c5d" providerId="LiveId" clId="{29E46089-747D-4D3F-B791-E1E171C21A4E}" dt="2020-12-09T14:35:37.680" v="189" actId="20577"/>
          <ac:spMkLst>
            <pc:docMk/>
            <pc:sldMk cId="1736500707" sldId="256"/>
            <ac:spMk id="5" creationId="{00000000-0000-0000-0000-000000000000}"/>
          </ac:spMkLst>
        </pc:spChg>
      </pc:sldChg>
      <pc:sldChg chg="modSp">
        <pc:chgData name="Gunjan Lund" userId="620d1886158c8c5d" providerId="LiveId" clId="{29E46089-747D-4D3F-B791-E1E171C21A4E}" dt="2020-12-09T14:40:47.923" v="218" actId="1076"/>
        <pc:sldMkLst>
          <pc:docMk/>
          <pc:sldMk cId="8195889" sldId="257"/>
        </pc:sldMkLst>
        <pc:spChg chg="mod">
          <ac:chgData name="Gunjan Lund" userId="620d1886158c8c5d" providerId="LiveId" clId="{29E46089-747D-4D3F-B791-E1E171C21A4E}" dt="2020-12-09T14:40:47.923" v="218" actId="1076"/>
          <ac:spMkLst>
            <pc:docMk/>
            <pc:sldMk cId="8195889" sldId="257"/>
            <ac:spMk id="4" creationId="{00000000-0000-0000-0000-000000000000}"/>
          </ac:spMkLst>
        </pc:spChg>
        <pc:spChg chg="mod">
          <ac:chgData name="Gunjan Lund" userId="620d1886158c8c5d" providerId="LiveId" clId="{29E46089-747D-4D3F-B791-E1E171C21A4E}" dt="2020-12-09T14:36:53.111" v="196" actId="113"/>
          <ac:spMkLst>
            <pc:docMk/>
            <pc:sldMk cId="8195889" sldId="257"/>
            <ac:spMk id="5" creationId="{00000000-0000-0000-0000-000000000000}"/>
          </ac:spMkLst>
        </pc:spChg>
      </pc:sldChg>
      <pc:sldChg chg="addSp modSp">
        <pc:chgData name="Gunjan Lund" userId="620d1886158c8c5d" providerId="LiveId" clId="{29E46089-747D-4D3F-B791-E1E171C21A4E}" dt="2020-12-09T18:17:45.970" v="683" actId="14100"/>
        <pc:sldMkLst>
          <pc:docMk/>
          <pc:sldMk cId="1200511865" sldId="271"/>
        </pc:sldMkLst>
        <pc:spChg chg="mod">
          <ac:chgData name="Gunjan Lund" userId="620d1886158c8c5d" providerId="LiveId" clId="{29E46089-747D-4D3F-B791-E1E171C21A4E}" dt="2020-12-09T14:42:21.406" v="227"/>
          <ac:spMkLst>
            <pc:docMk/>
            <pc:sldMk cId="1200511865" sldId="271"/>
            <ac:spMk id="5" creationId="{00000000-0000-0000-0000-000000000000}"/>
          </ac:spMkLst>
        </pc:spChg>
        <pc:picChg chg="add mod modCrop">
          <ac:chgData name="Gunjan Lund" userId="620d1886158c8c5d" providerId="LiveId" clId="{29E46089-747D-4D3F-B791-E1E171C21A4E}" dt="2020-12-09T18:17:45.970" v="683" actId="14100"/>
          <ac:picMkLst>
            <pc:docMk/>
            <pc:sldMk cId="1200511865" sldId="271"/>
            <ac:picMk id="3" creationId="{91DD6CCE-17A7-4769-B184-C548F763C5E5}"/>
          </ac:picMkLst>
        </pc:picChg>
      </pc:sldChg>
      <pc:sldChg chg="addSp modSp">
        <pc:chgData name="Gunjan Lund" userId="620d1886158c8c5d" providerId="LiveId" clId="{29E46089-747D-4D3F-B791-E1E171C21A4E}" dt="2020-12-09T18:17:32.858" v="681" actId="14100"/>
        <pc:sldMkLst>
          <pc:docMk/>
          <pc:sldMk cId="1252369168" sldId="272"/>
        </pc:sldMkLst>
        <pc:spChg chg="mod">
          <ac:chgData name="Gunjan Lund" userId="620d1886158c8c5d" providerId="LiveId" clId="{29E46089-747D-4D3F-B791-E1E171C21A4E}" dt="2020-12-09T14:42:39.880" v="228"/>
          <ac:spMkLst>
            <pc:docMk/>
            <pc:sldMk cId="1252369168" sldId="272"/>
            <ac:spMk id="5" creationId="{00000000-0000-0000-0000-000000000000}"/>
          </ac:spMkLst>
        </pc:spChg>
        <pc:picChg chg="add mod modCrop">
          <ac:chgData name="Gunjan Lund" userId="620d1886158c8c5d" providerId="LiveId" clId="{29E46089-747D-4D3F-B791-E1E171C21A4E}" dt="2020-12-09T18:17:32.858" v="681" actId="14100"/>
          <ac:picMkLst>
            <pc:docMk/>
            <pc:sldMk cId="1252369168" sldId="272"/>
            <ac:picMk id="4" creationId="{BAFFD1A5-A06C-43F2-8B95-DE44B226E76B}"/>
          </ac:picMkLst>
        </pc:picChg>
      </pc:sldChg>
      <pc:sldChg chg="modSp">
        <pc:chgData name="Gunjan Lund" userId="620d1886158c8c5d" providerId="LiveId" clId="{29E46089-747D-4D3F-B791-E1E171C21A4E}" dt="2020-12-09T14:41:47.741" v="226" actId="1076"/>
        <pc:sldMkLst>
          <pc:docMk/>
          <pc:sldMk cId="1489850488" sldId="273"/>
        </pc:sldMkLst>
        <pc:spChg chg="mod">
          <ac:chgData name="Gunjan Lund" userId="620d1886158c8c5d" providerId="LiveId" clId="{29E46089-747D-4D3F-B791-E1E171C21A4E}" dt="2020-12-09T14:41:47.741" v="226" actId="1076"/>
          <ac:spMkLst>
            <pc:docMk/>
            <pc:sldMk cId="1489850488" sldId="273"/>
            <ac:spMk id="2" creationId="{00000000-0000-0000-0000-000000000000}"/>
          </ac:spMkLst>
        </pc:spChg>
        <pc:spChg chg="mod">
          <ac:chgData name="Gunjan Lund" userId="620d1886158c8c5d" providerId="LiveId" clId="{29E46089-747D-4D3F-B791-E1E171C21A4E}" dt="2020-12-09T14:37:27.898" v="197"/>
          <ac:spMkLst>
            <pc:docMk/>
            <pc:sldMk cId="1489850488" sldId="273"/>
            <ac:spMk id="5" creationId="{00000000-0000-0000-0000-000000000000}"/>
          </ac:spMkLst>
        </pc:spChg>
      </pc:sldChg>
      <pc:sldChg chg="add del">
        <pc:chgData name="Gunjan Lund" userId="620d1886158c8c5d" providerId="LiveId" clId="{29E46089-747D-4D3F-B791-E1E171C21A4E}" dt="2020-12-09T14:42:56.386" v="230" actId="2696"/>
        <pc:sldMkLst>
          <pc:docMk/>
          <pc:sldMk cId="183380719" sldId="274"/>
        </pc:sldMkLst>
      </pc:sldChg>
      <pc:sldChg chg="addSp delSp modSp add del">
        <pc:chgData name="Gunjan Lund" userId="620d1886158c8c5d" providerId="LiveId" clId="{29E46089-747D-4D3F-B791-E1E171C21A4E}" dt="2020-12-09T15:12:02.424" v="354" actId="2696"/>
        <pc:sldMkLst>
          <pc:docMk/>
          <pc:sldMk cId="1513958132" sldId="274"/>
        </pc:sldMkLst>
        <pc:spChg chg="mod">
          <ac:chgData name="Gunjan Lund" userId="620d1886158c8c5d" providerId="LiveId" clId="{29E46089-747D-4D3F-B791-E1E171C21A4E}" dt="2020-12-09T14:43:17.037" v="232"/>
          <ac:spMkLst>
            <pc:docMk/>
            <pc:sldMk cId="1513958132" sldId="274"/>
            <ac:spMk id="5" creationId="{00000000-0000-0000-0000-000000000000}"/>
          </ac:spMkLst>
        </pc:spChg>
        <pc:picChg chg="add del mod">
          <ac:chgData name="Gunjan Lund" userId="620d1886158c8c5d" providerId="LiveId" clId="{29E46089-747D-4D3F-B791-E1E171C21A4E}" dt="2020-12-09T15:11:41.350" v="353"/>
          <ac:picMkLst>
            <pc:docMk/>
            <pc:sldMk cId="1513958132" sldId="274"/>
            <ac:picMk id="4" creationId="{0E268830-6940-408B-9A7B-8C370477E462}"/>
          </ac:picMkLst>
        </pc:picChg>
        <pc:picChg chg="add del mod">
          <ac:chgData name="Gunjan Lund" userId="620d1886158c8c5d" providerId="LiveId" clId="{29E46089-747D-4D3F-B791-E1E171C21A4E}" dt="2020-12-09T15:11:38.970" v="349"/>
          <ac:picMkLst>
            <pc:docMk/>
            <pc:sldMk cId="1513958132" sldId="274"/>
            <ac:picMk id="8" creationId="{2A05F78C-C1D4-4BEB-AF2E-AB893EC85369}"/>
          </ac:picMkLst>
        </pc:picChg>
      </pc:sldChg>
      <pc:sldChg chg="addSp modSp add">
        <pc:chgData name="Gunjan Lund" userId="620d1886158c8c5d" providerId="LiveId" clId="{29E46089-747D-4D3F-B791-E1E171C21A4E}" dt="2020-12-09T18:17:16.811" v="679" actId="14100"/>
        <pc:sldMkLst>
          <pc:docMk/>
          <pc:sldMk cId="3424275384" sldId="275"/>
        </pc:sldMkLst>
        <pc:spChg chg="mod">
          <ac:chgData name="Gunjan Lund" userId="620d1886158c8c5d" providerId="LiveId" clId="{29E46089-747D-4D3F-B791-E1E171C21A4E}" dt="2020-12-09T14:43:36.773" v="234"/>
          <ac:spMkLst>
            <pc:docMk/>
            <pc:sldMk cId="3424275384" sldId="275"/>
            <ac:spMk id="2" creationId="{D3624CDE-30B0-4A7C-8AF6-81EAD1114C24}"/>
          </ac:spMkLst>
        </pc:spChg>
        <pc:picChg chg="add mod modCrop">
          <ac:chgData name="Gunjan Lund" userId="620d1886158c8c5d" providerId="LiveId" clId="{29E46089-747D-4D3F-B791-E1E171C21A4E}" dt="2020-12-09T18:17:16.811" v="679" actId="14100"/>
          <ac:picMkLst>
            <pc:docMk/>
            <pc:sldMk cId="3424275384" sldId="275"/>
            <ac:picMk id="4" creationId="{7B8F5456-5EE5-4CFB-A502-C19CFC6477EA}"/>
          </ac:picMkLst>
        </pc:picChg>
      </pc:sldChg>
      <pc:sldChg chg="modSp add del">
        <pc:chgData name="Gunjan Lund" userId="620d1886158c8c5d" providerId="LiveId" clId="{29E46089-747D-4D3F-B791-E1E171C21A4E}" dt="2020-12-09T14:44:57.662" v="238" actId="2696"/>
        <pc:sldMkLst>
          <pc:docMk/>
          <pc:sldMk cId="329112442" sldId="276"/>
        </pc:sldMkLst>
        <pc:spChg chg="mod">
          <ac:chgData name="Gunjan Lund" userId="620d1886158c8c5d" providerId="LiveId" clId="{29E46089-747D-4D3F-B791-E1E171C21A4E}" dt="2020-12-09T14:44:40.542" v="237" actId="14100"/>
          <ac:spMkLst>
            <pc:docMk/>
            <pc:sldMk cId="329112442" sldId="276"/>
            <ac:spMk id="2" creationId="{07164F78-4439-4C5C-A1FD-98C84B5EC9E9}"/>
          </ac:spMkLst>
        </pc:spChg>
      </pc:sldChg>
      <pc:sldChg chg="modSp add">
        <pc:chgData name="Gunjan Lund" userId="620d1886158c8c5d" providerId="LiveId" clId="{29E46089-747D-4D3F-B791-E1E171C21A4E}" dt="2020-12-09T14:46:13.696" v="252" actId="207"/>
        <pc:sldMkLst>
          <pc:docMk/>
          <pc:sldMk cId="700665490" sldId="276"/>
        </pc:sldMkLst>
        <pc:spChg chg="mod">
          <ac:chgData name="Gunjan Lund" userId="620d1886158c8c5d" providerId="LiveId" clId="{29E46089-747D-4D3F-B791-E1E171C21A4E}" dt="2020-12-09T14:46:13.696" v="252" actId="207"/>
          <ac:spMkLst>
            <pc:docMk/>
            <pc:sldMk cId="700665490" sldId="276"/>
            <ac:spMk id="2" creationId="{FFDFD0FF-EC28-4D3C-8623-3DE059B4374E}"/>
          </ac:spMkLst>
        </pc:spChg>
        <pc:spChg chg="mod">
          <ac:chgData name="Gunjan Lund" userId="620d1886158c8c5d" providerId="LiveId" clId="{29E46089-747D-4D3F-B791-E1E171C21A4E}" dt="2020-12-09T14:45:36.600" v="243"/>
          <ac:spMkLst>
            <pc:docMk/>
            <pc:sldMk cId="700665490" sldId="276"/>
            <ac:spMk id="3" creationId="{4AE77F5B-A7A2-4879-B210-9BA070FA8880}"/>
          </ac:spMkLst>
        </pc:spChg>
      </pc:sldChg>
      <pc:sldChg chg="modSp add del">
        <pc:chgData name="Gunjan Lund" userId="620d1886158c8c5d" providerId="LiveId" clId="{29E46089-747D-4D3F-B791-E1E171C21A4E}" dt="2020-12-09T14:45:29.635" v="241" actId="2696"/>
        <pc:sldMkLst>
          <pc:docMk/>
          <pc:sldMk cId="2814629197" sldId="276"/>
        </pc:sldMkLst>
        <pc:spChg chg="mod">
          <ac:chgData name="Gunjan Lund" userId="620d1886158c8c5d" providerId="LiveId" clId="{29E46089-747D-4D3F-B791-E1E171C21A4E}" dt="2020-12-09T14:45:13.784" v="240"/>
          <ac:spMkLst>
            <pc:docMk/>
            <pc:sldMk cId="2814629197" sldId="276"/>
            <ac:spMk id="2" creationId="{87EAB687-6C48-4D80-9A8D-7B98A7217FC8}"/>
          </ac:spMkLst>
        </pc:spChg>
      </pc:sldChg>
      <pc:sldChg chg="modSp add del">
        <pc:chgData name="Gunjan Lund" userId="620d1886158c8c5d" providerId="LiveId" clId="{29E46089-747D-4D3F-B791-E1E171C21A4E}" dt="2020-12-09T15:13:20.779" v="386" actId="2696"/>
        <pc:sldMkLst>
          <pc:docMk/>
          <pc:sldMk cId="1439689223" sldId="277"/>
        </pc:sldMkLst>
        <pc:spChg chg="mod">
          <ac:chgData name="Gunjan Lund" userId="620d1886158c8c5d" providerId="LiveId" clId="{29E46089-747D-4D3F-B791-E1E171C21A4E}" dt="2020-12-09T14:46:55.676" v="254"/>
          <ac:spMkLst>
            <pc:docMk/>
            <pc:sldMk cId="1439689223" sldId="277"/>
            <ac:spMk id="2" creationId="{9EBDF61D-AB86-4BC0-8EF5-5CCDA3B7B6DD}"/>
          </ac:spMkLst>
        </pc:spChg>
      </pc:sldChg>
      <pc:sldChg chg="addSp modSp add">
        <pc:chgData name="Gunjan Lund" userId="620d1886158c8c5d" providerId="LiveId" clId="{29E46089-747D-4D3F-B791-E1E171C21A4E}" dt="2020-12-09T15:14:00.362" v="394" actId="1076"/>
        <pc:sldMkLst>
          <pc:docMk/>
          <pc:sldMk cId="2828411510" sldId="278"/>
        </pc:sldMkLst>
        <pc:spChg chg="mod">
          <ac:chgData name="Gunjan Lund" userId="620d1886158c8c5d" providerId="LiveId" clId="{29E46089-747D-4D3F-B791-E1E171C21A4E}" dt="2020-12-09T14:47:22.027" v="257"/>
          <ac:spMkLst>
            <pc:docMk/>
            <pc:sldMk cId="2828411510" sldId="278"/>
            <ac:spMk id="2" creationId="{136E0097-9D8C-4FEB-82DB-DE6233B8C33B}"/>
          </ac:spMkLst>
        </pc:spChg>
        <pc:picChg chg="add mod">
          <ac:chgData name="Gunjan Lund" userId="620d1886158c8c5d" providerId="LiveId" clId="{29E46089-747D-4D3F-B791-E1E171C21A4E}" dt="2020-12-09T15:14:00.362" v="394" actId="1076"/>
          <ac:picMkLst>
            <pc:docMk/>
            <pc:sldMk cId="2828411510" sldId="278"/>
            <ac:picMk id="4" creationId="{4ED07129-82CF-44E4-873E-6F5311EBED5A}"/>
          </ac:picMkLst>
        </pc:picChg>
      </pc:sldChg>
      <pc:sldChg chg="addSp modSp add">
        <pc:chgData name="Gunjan Lund" userId="620d1886158c8c5d" providerId="LiveId" clId="{29E46089-747D-4D3F-B791-E1E171C21A4E}" dt="2020-12-09T18:16:50.932" v="677" actId="14100"/>
        <pc:sldMkLst>
          <pc:docMk/>
          <pc:sldMk cId="4082463489" sldId="279"/>
        </pc:sldMkLst>
        <pc:spChg chg="mod">
          <ac:chgData name="Gunjan Lund" userId="620d1886158c8c5d" providerId="LiveId" clId="{29E46089-747D-4D3F-B791-E1E171C21A4E}" dt="2020-12-09T14:47:42.481" v="259"/>
          <ac:spMkLst>
            <pc:docMk/>
            <pc:sldMk cId="4082463489" sldId="279"/>
            <ac:spMk id="2" creationId="{D1131793-10E4-484E-A4CC-8AED174240E4}"/>
          </ac:spMkLst>
        </pc:spChg>
        <pc:picChg chg="add mod modCrop">
          <ac:chgData name="Gunjan Lund" userId="620d1886158c8c5d" providerId="LiveId" clId="{29E46089-747D-4D3F-B791-E1E171C21A4E}" dt="2020-12-09T18:16:50.932" v="677" actId="14100"/>
          <ac:picMkLst>
            <pc:docMk/>
            <pc:sldMk cId="4082463489" sldId="279"/>
            <ac:picMk id="4" creationId="{956300A4-0603-4AA8-BF21-B244A8822B96}"/>
          </ac:picMkLst>
        </pc:picChg>
      </pc:sldChg>
      <pc:sldChg chg="addSp modSp add">
        <pc:chgData name="Gunjan Lund" userId="620d1886158c8c5d" providerId="LiveId" clId="{29E46089-747D-4D3F-B791-E1E171C21A4E}" dt="2020-12-09T18:16:34.625" v="675" actId="14100"/>
        <pc:sldMkLst>
          <pc:docMk/>
          <pc:sldMk cId="3169914455" sldId="280"/>
        </pc:sldMkLst>
        <pc:spChg chg="mod">
          <ac:chgData name="Gunjan Lund" userId="620d1886158c8c5d" providerId="LiveId" clId="{29E46089-747D-4D3F-B791-E1E171C21A4E}" dt="2020-12-09T14:48:03.923" v="261"/>
          <ac:spMkLst>
            <pc:docMk/>
            <pc:sldMk cId="3169914455" sldId="280"/>
            <ac:spMk id="2" creationId="{F1F4FE45-2BD9-409D-9072-8577CD549B97}"/>
          </ac:spMkLst>
        </pc:spChg>
        <pc:picChg chg="add mod modCrop">
          <ac:chgData name="Gunjan Lund" userId="620d1886158c8c5d" providerId="LiveId" clId="{29E46089-747D-4D3F-B791-E1E171C21A4E}" dt="2020-12-09T18:16:34.625" v="675" actId="14100"/>
          <ac:picMkLst>
            <pc:docMk/>
            <pc:sldMk cId="3169914455" sldId="280"/>
            <ac:picMk id="4" creationId="{EFEC0E2F-43F6-4A4F-830F-DAF819347607}"/>
          </ac:picMkLst>
        </pc:picChg>
      </pc:sldChg>
      <pc:sldChg chg="modSp add">
        <pc:chgData name="Gunjan Lund" userId="620d1886158c8c5d" providerId="LiveId" clId="{29E46089-747D-4D3F-B791-E1E171C21A4E}" dt="2020-12-09T14:49:06.186" v="271" actId="207"/>
        <pc:sldMkLst>
          <pc:docMk/>
          <pc:sldMk cId="701428075" sldId="281"/>
        </pc:sldMkLst>
        <pc:spChg chg="mod">
          <ac:chgData name="Gunjan Lund" userId="620d1886158c8c5d" providerId="LiveId" clId="{29E46089-747D-4D3F-B791-E1E171C21A4E}" dt="2020-12-09T14:49:06.186" v="271" actId="207"/>
          <ac:spMkLst>
            <pc:docMk/>
            <pc:sldMk cId="701428075" sldId="281"/>
            <ac:spMk id="2" creationId="{A154B222-2C9E-4BF2-B23D-A7AFE66DC83C}"/>
          </ac:spMkLst>
        </pc:spChg>
        <pc:spChg chg="mod">
          <ac:chgData name="Gunjan Lund" userId="620d1886158c8c5d" providerId="LiveId" clId="{29E46089-747D-4D3F-B791-E1E171C21A4E}" dt="2020-12-09T14:48:38.725" v="265"/>
          <ac:spMkLst>
            <pc:docMk/>
            <pc:sldMk cId="701428075" sldId="281"/>
            <ac:spMk id="3" creationId="{5C2776BA-4844-4F36-9ACA-97793F97F1A0}"/>
          </ac:spMkLst>
        </pc:spChg>
      </pc:sldChg>
      <pc:sldChg chg="add del">
        <pc:chgData name="Gunjan Lund" userId="620d1886158c8c5d" providerId="LiveId" clId="{29E46089-747D-4D3F-B791-E1E171C21A4E}" dt="2020-12-09T14:48:25.082" v="263" actId="2696"/>
        <pc:sldMkLst>
          <pc:docMk/>
          <pc:sldMk cId="3648803301" sldId="281"/>
        </pc:sldMkLst>
      </pc:sldChg>
      <pc:sldChg chg="addSp modSp add">
        <pc:chgData name="Gunjan Lund" userId="620d1886158c8c5d" providerId="LiveId" clId="{29E46089-747D-4D3F-B791-E1E171C21A4E}" dt="2020-12-09T15:15:20.866" v="410" actId="14100"/>
        <pc:sldMkLst>
          <pc:docMk/>
          <pc:sldMk cId="1807858945" sldId="282"/>
        </pc:sldMkLst>
        <pc:spChg chg="mod">
          <ac:chgData name="Gunjan Lund" userId="620d1886158c8c5d" providerId="LiveId" clId="{29E46089-747D-4D3F-B791-E1E171C21A4E}" dt="2020-12-09T14:49:49.278" v="273"/>
          <ac:spMkLst>
            <pc:docMk/>
            <pc:sldMk cId="1807858945" sldId="282"/>
            <ac:spMk id="2" creationId="{B9D6C0F7-4C0A-4744-BEB0-61CEF4E13632}"/>
          </ac:spMkLst>
        </pc:spChg>
        <pc:picChg chg="add mod">
          <ac:chgData name="Gunjan Lund" userId="620d1886158c8c5d" providerId="LiveId" clId="{29E46089-747D-4D3F-B791-E1E171C21A4E}" dt="2020-12-09T15:15:20.866" v="410" actId="14100"/>
          <ac:picMkLst>
            <pc:docMk/>
            <pc:sldMk cId="1807858945" sldId="282"/>
            <ac:picMk id="4" creationId="{7E4C57E2-CC80-46A2-8E92-DC992FED125D}"/>
          </ac:picMkLst>
        </pc:picChg>
      </pc:sldChg>
      <pc:sldChg chg="addSp modSp add">
        <pc:chgData name="Gunjan Lund" userId="620d1886158c8c5d" providerId="LiveId" clId="{29E46089-747D-4D3F-B791-E1E171C21A4E}" dt="2020-12-09T18:05:42.490" v="604" actId="14100"/>
        <pc:sldMkLst>
          <pc:docMk/>
          <pc:sldMk cId="534528844" sldId="283"/>
        </pc:sldMkLst>
        <pc:spChg chg="mod">
          <ac:chgData name="Gunjan Lund" userId="620d1886158c8c5d" providerId="LiveId" clId="{29E46089-747D-4D3F-B791-E1E171C21A4E}" dt="2020-12-09T14:50:04.252" v="275"/>
          <ac:spMkLst>
            <pc:docMk/>
            <pc:sldMk cId="534528844" sldId="283"/>
            <ac:spMk id="2" creationId="{E5CF4933-ACD6-46B2-9A3D-00003551B829}"/>
          </ac:spMkLst>
        </pc:spChg>
        <pc:picChg chg="add mod">
          <ac:chgData name="Gunjan Lund" userId="620d1886158c8c5d" providerId="LiveId" clId="{29E46089-747D-4D3F-B791-E1E171C21A4E}" dt="2020-12-09T18:05:42.490" v="604" actId="14100"/>
          <ac:picMkLst>
            <pc:docMk/>
            <pc:sldMk cId="534528844" sldId="283"/>
            <ac:picMk id="4" creationId="{69DD0475-8F0F-4BE3-A3D9-5DF5FD8AC7D1}"/>
          </ac:picMkLst>
        </pc:picChg>
      </pc:sldChg>
      <pc:sldChg chg="addSp modSp add">
        <pc:chgData name="Gunjan Lund" userId="620d1886158c8c5d" providerId="LiveId" clId="{29E46089-747D-4D3F-B791-E1E171C21A4E}" dt="2020-12-09T15:16:05.940" v="417" actId="14100"/>
        <pc:sldMkLst>
          <pc:docMk/>
          <pc:sldMk cId="1931461293" sldId="284"/>
        </pc:sldMkLst>
        <pc:spChg chg="mod">
          <ac:chgData name="Gunjan Lund" userId="620d1886158c8c5d" providerId="LiveId" clId="{29E46089-747D-4D3F-B791-E1E171C21A4E}" dt="2020-12-09T14:50:20.203" v="277"/>
          <ac:spMkLst>
            <pc:docMk/>
            <pc:sldMk cId="1931461293" sldId="284"/>
            <ac:spMk id="2" creationId="{E5BF930F-C74F-48CC-AD6E-12CBF8F5C04D}"/>
          </ac:spMkLst>
        </pc:spChg>
        <pc:picChg chg="add mod">
          <ac:chgData name="Gunjan Lund" userId="620d1886158c8c5d" providerId="LiveId" clId="{29E46089-747D-4D3F-B791-E1E171C21A4E}" dt="2020-12-09T15:16:05.940" v="417" actId="14100"/>
          <ac:picMkLst>
            <pc:docMk/>
            <pc:sldMk cId="1931461293" sldId="284"/>
            <ac:picMk id="4" creationId="{FAF638B6-1E0E-409E-8878-1EDCEBDC3546}"/>
          </ac:picMkLst>
        </pc:picChg>
      </pc:sldChg>
      <pc:sldChg chg="addSp modSp add">
        <pc:chgData name="Gunjan Lund" userId="620d1886158c8c5d" providerId="LiveId" clId="{29E46089-747D-4D3F-B791-E1E171C21A4E}" dt="2020-12-09T15:16:55.084" v="424" actId="14100"/>
        <pc:sldMkLst>
          <pc:docMk/>
          <pc:sldMk cId="623763249" sldId="285"/>
        </pc:sldMkLst>
        <pc:spChg chg="mod">
          <ac:chgData name="Gunjan Lund" userId="620d1886158c8c5d" providerId="LiveId" clId="{29E46089-747D-4D3F-B791-E1E171C21A4E}" dt="2020-12-09T14:50:37.366" v="279"/>
          <ac:spMkLst>
            <pc:docMk/>
            <pc:sldMk cId="623763249" sldId="285"/>
            <ac:spMk id="2" creationId="{F783E073-8AE6-42A2-B85D-20BAB6AF897A}"/>
          </ac:spMkLst>
        </pc:spChg>
        <pc:picChg chg="add mod">
          <ac:chgData name="Gunjan Lund" userId="620d1886158c8c5d" providerId="LiveId" clId="{29E46089-747D-4D3F-B791-E1E171C21A4E}" dt="2020-12-09T15:16:55.084" v="424" actId="14100"/>
          <ac:picMkLst>
            <pc:docMk/>
            <pc:sldMk cId="623763249" sldId="285"/>
            <ac:picMk id="4" creationId="{9BC06F75-6897-4E26-BB5A-752230BB0B45}"/>
          </ac:picMkLst>
        </pc:picChg>
      </pc:sldChg>
      <pc:sldChg chg="addSp modSp add">
        <pc:chgData name="Gunjan Lund" userId="620d1886158c8c5d" providerId="LiveId" clId="{29E46089-747D-4D3F-B791-E1E171C21A4E}" dt="2020-12-09T15:18:01.115" v="440" actId="20577"/>
        <pc:sldMkLst>
          <pc:docMk/>
          <pc:sldMk cId="1988740939" sldId="286"/>
        </pc:sldMkLst>
        <pc:spChg chg="mod">
          <ac:chgData name="Gunjan Lund" userId="620d1886158c8c5d" providerId="LiveId" clId="{29E46089-747D-4D3F-B791-E1E171C21A4E}" dt="2020-12-09T15:18:01.115" v="440" actId="20577"/>
          <ac:spMkLst>
            <pc:docMk/>
            <pc:sldMk cId="1988740939" sldId="286"/>
            <ac:spMk id="2" creationId="{D3CB4E3C-ABE1-4D2A-9E79-4D6BA9D90995}"/>
          </ac:spMkLst>
        </pc:spChg>
        <pc:picChg chg="add mod">
          <ac:chgData name="Gunjan Lund" userId="620d1886158c8c5d" providerId="LiveId" clId="{29E46089-747D-4D3F-B791-E1E171C21A4E}" dt="2020-12-09T15:17:44.251" v="431" actId="14100"/>
          <ac:picMkLst>
            <pc:docMk/>
            <pc:sldMk cId="1988740939" sldId="286"/>
            <ac:picMk id="4" creationId="{E9E7ABEA-F621-4BA7-908C-3B58649E7151}"/>
          </ac:picMkLst>
        </pc:picChg>
      </pc:sldChg>
      <pc:sldChg chg="addSp modSp add">
        <pc:chgData name="Gunjan Lund" userId="620d1886158c8c5d" providerId="LiveId" clId="{29E46089-747D-4D3F-B791-E1E171C21A4E}" dt="2020-12-09T15:20:11.700" v="491" actId="14100"/>
        <pc:sldMkLst>
          <pc:docMk/>
          <pc:sldMk cId="267950788" sldId="287"/>
        </pc:sldMkLst>
        <pc:spChg chg="mod">
          <ac:chgData name="Gunjan Lund" userId="620d1886158c8c5d" providerId="LiveId" clId="{29E46089-747D-4D3F-B791-E1E171C21A4E}" dt="2020-12-09T14:51:09.335" v="283"/>
          <ac:spMkLst>
            <pc:docMk/>
            <pc:sldMk cId="267950788" sldId="287"/>
            <ac:spMk id="2" creationId="{EFB8D0A0-FCAE-4B47-8A31-5D76096598E1}"/>
          </ac:spMkLst>
        </pc:spChg>
        <pc:picChg chg="add mod">
          <ac:chgData name="Gunjan Lund" userId="620d1886158c8c5d" providerId="LiveId" clId="{29E46089-747D-4D3F-B791-E1E171C21A4E}" dt="2020-12-09T15:20:11.700" v="491" actId="14100"/>
          <ac:picMkLst>
            <pc:docMk/>
            <pc:sldMk cId="267950788" sldId="287"/>
            <ac:picMk id="4" creationId="{590DFE6F-5ADB-4674-8293-20CBFB1F0F87}"/>
          </ac:picMkLst>
        </pc:picChg>
      </pc:sldChg>
      <pc:sldChg chg="addSp modSp add">
        <pc:chgData name="Gunjan Lund" userId="620d1886158c8c5d" providerId="LiveId" clId="{29E46089-747D-4D3F-B791-E1E171C21A4E}" dt="2020-12-09T15:20:54.837" v="498" actId="14100"/>
        <pc:sldMkLst>
          <pc:docMk/>
          <pc:sldMk cId="3356219401" sldId="288"/>
        </pc:sldMkLst>
        <pc:spChg chg="mod">
          <ac:chgData name="Gunjan Lund" userId="620d1886158c8c5d" providerId="LiveId" clId="{29E46089-747D-4D3F-B791-E1E171C21A4E}" dt="2020-12-09T14:51:28.221" v="285"/>
          <ac:spMkLst>
            <pc:docMk/>
            <pc:sldMk cId="3356219401" sldId="288"/>
            <ac:spMk id="2" creationId="{5FC8EDDB-9788-40E6-BD5D-D706DA0AB18C}"/>
          </ac:spMkLst>
        </pc:spChg>
        <pc:picChg chg="add mod">
          <ac:chgData name="Gunjan Lund" userId="620d1886158c8c5d" providerId="LiveId" clId="{29E46089-747D-4D3F-B791-E1E171C21A4E}" dt="2020-12-09T15:20:54.837" v="498" actId="14100"/>
          <ac:picMkLst>
            <pc:docMk/>
            <pc:sldMk cId="3356219401" sldId="288"/>
            <ac:picMk id="4" creationId="{165DABAE-EFAE-4446-88F9-21A4E0FEFF7B}"/>
          </ac:picMkLst>
        </pc:picChg>
      </pc:sldChg>
      <pc:sldChg chg="addSp modSp add">
        <pc:chgData name="Gunjan Lund" userId="620d1886158c8c5d" providerId="LiveId" clId="{29E46089-747D-4D3F-B791-E1E171C21A4E}" dt="2020-12-09T18:16:05.739" v="673" actId="14100"/>
        <pc:sldMkLst>
          <pc:docMk/>
          <pc:sldMk cId="3274564442" sldId="289"/>
        </pc:sldMkLst>
        <pc:spChg chg="mod">
          <ac:chgData name="Gunjan Lund" userId="620d1886158c8c5d" providerId="LiveId" clId="{29E46089-747D-4D3F-B791-E1E171C21A4E}" dt="2020-12-09T14:51:47.701" v="287"/>
          <ac:spMkLst>
            <pc:docMk/>
            <pc:sldMk cId="3274564442" sldId="289"/>
            <ac:spMk id="2" creationId="{4F55B98F-9DD0-4C16-8CC1-5BD42582EA04}"/>
          </ac:spMkLst>
        </pc:spChg>
        <pc:picChg chg="add mod modCrop">
          <ac:chgData name="Gunjan Lund" userId="620d1886158c8c5d" providerId="LiveId" clId="{29E46089-747D-4D3F-B791-E1E171C21A4E}" dt="2020-12-09T18:16:05.739" v="673" actId="14100"/>
          <ac:picMkLst>
            <pc:docMk/>
            <pc:sldMk cId="3274564442" sldId="289"/>
            <ac:picMk id="4" creationId="{5BDA7F50-3A6E-4BCC-8608-2E4E6178E751}"/>
          </ac:picMkLst>
        </pc:picChg>
      </pc:sldChg>
      <pc:sldChg chg="addSp modSp add">
        <pc:chgData name="Gunjan Lund" userId="620d1886158c8c5d" providerId="LiveId" clId="{29E46089-747D-4D3F-B791-E1E171C21A4E}" dt="2020-12-09T15:21:49.021" v="505" actId="14100"/>
        <pc:sldMkLst>
          <pc:docMk/>
          <pc:sldMk cId="2318159391" sldId="290"/>
        </pc:sldMkLst>
        <pc:spChg chg="mod">
          <ac:chgData name="Gunjan Lund" userId="620d1886158c8c5d" providerId="LiveId" clId="{29E46089-747D-4D3F-B791-E1E171C21A4E}" dt="2020-12-09T14:52:02.522" v="289"/>
          <ac:spMkLst>
            <pc:docMk/>
            <pc:sldMk cId="2318159391" sldId="290"/>
            <ac:spMk id="2" creationId="{BB3A947D-F1F3-43CB-9F98-3A3FA2B47ED8}"/>
          </ac:spMkLst>
        </pc:spChg>
        <pc:picChg chg="add mod">
          <ac:chgData name="Gunjan Lund" userId="620d1886158c8c5d" providerId="LiveId" clId="{29E46089-747D-4D3F-B791-E1E171C21A4E}" dt="2020-12-09T15:21:49.021" v="505" actId="14100"/>
          <ac:picMkLst>
            <pc:docMk/>
            <pc:sldMk cId="2318159391" sldId="290"/>
            <ac:picMk id="4" creationId="{698F6900-A5A5-4A88-9A5D-F13A579A7441}"/>
          </ac:picMkLst>
        </pc:picChg>
      </pc:sldChg>
      <pc:sldChg chg="addSp modSp add">
        <pc:chgData name="Gunjan Lund" userId="620d1886158c8c5d" providerId="LiveId" clId="{29E46089-747D-4D3F-B791-E1E171C21A4E}" dt="2020-12-09T15:22:25.022" v="512" actId="14100"/>
        <pc:sldMkLst>
          <pc:docMk/>
          <pc:sldMk cId="108311645" sldId="291"/>
        </pc:sldMkLst>
        <pc:spChg chg="mod">
          <ac:chgData name="Gunjan Lund" userId="620d1886158c8c5d" providerId="LiveId" clId="{29E46089-747D-4D3F-B791-E1E171C21A4E}" dt="2020-12-09T14:52:20.049" v="291"/>
          <ac:spMkLst>
            <pc:docMk/>
            <pc:sldMk cId="108311645" sldId="291"/>
            <ac:spMk id="2" creationId="{20414AB8-4B5D-47F3-9DC9-5F6747238A04}"/>
          </ac:spMkLst>
        </pc:spChg>
        <pc:picChg chg="add mod">
          <ac:chgData name="Gunjan Lund" userId="620d1886158c8c5d" providerId="LiveId" clId="{29E46089-747D-4D3F-B791-E1E171C21A4E}" dt="2020-12-09T15:22:25.022" v="512" actId="14100"/>
          <ac:picMkLst>
            <pc:docMk/>
            <pc:sldMk cId="108311645" sldId="291"/>
            <ac:picMk id="4" creationId="{C13AAC76-74B8-4D2F-AACB-DE0D08B9FB06}"/>
          </ac:picMkLst>
        </pc:picChg>
      </pc:sldChg>
      <pc:sldChg chg="modSp add">
        <pc:chgData name="Gunjan Lund" userId="620d1886158c8c5d" providerId="LiveId" clId="{29E46089-747D-4D3F-B791-E1E171C21A4E}" dt="2020-12-09T14:52:58.683" v="298" actId="5793"/>
        <pc:sldMkLst>
          <pc:docMk/>
          <pc:sldMk cId="3597174837" sldId="292"/>
        </pc:sldMkLst>
        <pc:spChg chg="mod">
          <ac:chgData name="Gunjan Lund" userId="620d1886158c8c5d" providerId="LiveId" clId="{29E46089-747D-4D3F-B791-E1E171C21A4E}" dt="2020-12-09T14:52:58.683" v="298" actId="5793"/>
          <ac:spMkLst>
            <pc:docMk/>
            <pc:sldMk cId="3597174837" sldId="292"/>
            <ac:spMk id="2" creationId="{042C33A9-C2DD-45B9-8CCA-E01A83115492}"/>
          </ac:spMkLst>
        </pc:spChg>
        <pc:spChg chg="mod">
          <ac:chgData name="Gunjan Lund" userId="620d1886158c8c5d" providerId="LiveId" clId="{29E46089-747D-4D3F-B791-E1E171C21A4E}" dt="2020-12-09T14:52:35.133" v="293"/>
          <ac:spMkLst>
            <pc:docMk/>
            <pc:sldMk cId="3597174837" sldId="292"/>
            <ac:spMk id="3" creationId="{4BB04DB1-9A3A-46FF-9319-5A9009A20FC2}"/>
          </ac:spMkLst>
        </pc:spChg>
      </pc:sldChg>
      <pc:sldChg chg="addSp modSp add">
        <pc:chgData name="Gunjan Lund" userId="620d1886158c8c5d" providerId="LiveId" clId="{29E46089-747D-4D3F-B791-E1E171C21A4E}" dt="2020-12-09T18:15:46.938" v="671" actId="14100"/>
        <pc:sldMkLst>
          <pc:docMk/>
          <pc:sldMk cId="3694766828" sldId="293"/>
        </pc:sldMkLst>
        <pc:spChg chg="mod">
          <ac:chgData name="Gunjan Lund" userId="620d1886158c8c5d" providerId="LiveId" clId="{29E46089-747D-4D3F-B791-E1E171C21A4E}" dt="2020-12-09T14:53:24.058" v="300"/>
          <ac:spMkLst>
            <pc:docMk/>
            <pc:sldMk cId="3694766828" sldId="293"/>
            <ac:spMk id="2" creationId="{9EBA10A9-9B33-4B17-9379-D0A14269211E}"/>
          </ac:spMkLst>
        </pc:spChg>
        <pc:picChg chg="add mod modCrop">
          <ac:chgData name="Gunjan Lund" userId="620d1886158c8c5d" providerId="LiveId" clId="{29E46089-747D-4D3F-B791-E1E171C21A4E}" dt="2020-12-09T18:15:46.938" v="671" actId="14100"/>
          <ac:picMkLst>
            <pc:docMk/>
            <pc:sldMk cId="3694766828" sldId="293"/>
            <ac:picMk id="4" creationId="{FAEF13FC-46A2-427D-AB89-70243D64C758}"/>
          </ac:picMkLst>
        </pc:picChg>
      </pc:sldChg>
      <pc:sldChg chg="addSp modSp add">
        <pc:chgData name="Gunjan Lund" userId="620d1886158c8c5d" providerId="LiveId" clId="{29E46089-747D-4D3F-B791-E1E171C21A4E}" dt="2020-12-09T18:15:28.163" v="669" actId="14100"/>
        <pc:sldMkLst>
          <pc:docMk/>
          <pc:sldMk cId="3747403234" sldId="294"/>
        </pc:sldMkLst>
        <pc:spChg chg="mod">
          <ac:chgData name="Gunjan Lund" userId="620d1886158c8c5d" providerId="LiveId" clId="{29E46089-747D-4D3F-B791-E1E171C21A4E}" dt="2020-12-09T14:53:38.200" v="302"/>
          <ac:spMkLst>
            <pc:docMk/>
            <pc:sldMk cId="3747403234" sldId="294"/>
            <ac:spMk id="2" creationId="{3A36C48D-529D-439C-97DF-E835F6F2CB07}"/>
          </ac:spMkLst>
        </pc:spChg>
        <pc:picChg chg="add mod modCrop">
          <ac:chgData name="Gunjan Lund" userId="620d1886158c8c5d" providerId="LiveId" clId="{29E46089-747D-4D3F-B791-E1E171C21A4E}" dt="2020-12-09T18:15:28.163" v="669" actId="14100"/>
          <ac:picMkLst>
            <pc:docMk/>
            <pc:sldMk cId="3747403234" sldId="294"/>
            <ac:picMk id="4" creationId="{715B3A2A-B5B7-4BE3-94CD-1736899C728E}"/>
          </ac:picMkLst>
        </pc:picChg>
      </pc:sldChg>
      <pc:sldChg chg="addSp modSp add">
        <pc:chgData name="Gunjan Lund" userId="620d1886158c8c5d" providerId="LiveId" clId="{29E46089-747D-4D3F-B791-E1E171C21A4E}" dt="2020-12-09T18:15:15.746" v="667" actId="14100"/>
        <pc:sldMkLst>
          <pc:docMk/>
          <pc:sldMk cId="2535725846" sldId="295"/>
        </pc:sldMkLst>
        <pc:spChg chg="mod">
          <ac:chgData name="Gunjan Lund" userId="620d1886158c8c5d" providerId="LiveId" clId="{29E46089-747D-4D3F-B791-E1E171C21A4E}" dt="2020-12-09T14:53:53.428" v="304"/>
          <ac:spMkLst>
            <pc:docMk/>
            <pc:sldMk cId="2535725846" sldId="295"/>
            <ac:spMk id="2" creationId="{C5C8C369-B9B4-49D4-AB14-E852654DF916}"/>
          </ac:spMkLst>
        </pc:spChg>
        <pc:picChg chg="add mod modCrop">
          <ac:chgData name="Gunjan Lund" userId="620d1886158c8c5d" providerId="LiveId" clId="{29E46089-747D-4D3F-B791-E1E171C21A4E}" dt="2020-12-09T18:15:15.746" v="667" actId="14100"/>
          <ac:picMkLst>
            <pc:docMk/>
            <pc:sldMk cId="2535725846" sldId="295"/>
            <ac:picMk id="4" creationId="{E81548C3-3C0B-47A6-A77C-A6EE3E428CAB}"/>
          </ac:picMkLst>
        </pc:picChg>
      </pc:sldChg>
      <pc:sldChg chg="addSp modSp add">
        <pc:chgData name="Gunjan Lund" userId="620d1886158c8c5d" providerId="LiveId" clId="{29E46089-747D-4D3F-B791-E1E171C21A4E}" dt="2020-12-09T15:24:39.789" v="519" actId="14100"/>
        <pc:sldMkLst>
          <pc:docMk/>
          <pc:sldMk cId="3134525940" sldId="296"/>
        </pc:sldMkLst>
        <pc:spChg chg="mod">
          <ac:chgData name="Gunjan Lund" userId="620d1886158c8c5d" providerId="LiveId" clId="{29E46089-747D-4D3F-B791-E1E171C21A4E}" dt="2020-12-09T14:54:09.364" v="306"/>
          <ac:spMkLst>
            <pc:docMk/>
            <pc:sldMk cId="3134525940" sldId="296"/>
            <ac:spMk id="2" creationId="{B908D19C-0490-4354-99B1-1413E8D388A1}"/>
          </ac:spMkLst>
        </pc:spChg>
        <pc:picChg chg="add mod">
          <ac:chgData name="Gunjan Lund" userId="620d1886158c8c5d" providerId="LiveId" clId="{29E46089-747D-4D3F-B791-E1E171C21A4E}" dt="2020-12-09T15:24:39.789" v="519" actId="14100"/>
          <ac:picMkLst>
            <pc:docMk/>
            <pc:sldMk cId="3134525940" sldId="296"/>
            <ac:picMk id="4" creationId="{0C15367B-1817-4ABB-A718-B91CA1DB64E3}"/>
          </ac:picMkLst>
        </pc:picChg>
      </pc:sldChg>
      <pc:sldChg chg="addSp modSp add">
        <pc:chgData name="Gunjan Lund" userId="620d1886158c8c5d" providerId="LiveId" clId="{29E46089-747D-4D3F-B791-E1E171C21A4E}" dt="2020-12-09T18:15:00.499" v="665" actId="14100"/>
        <pc:sldMkLst>
          <pc:docMk/>
          <pc:sldMk cId="2955005258" sldId="297"/>
        </pc:sldMkLst>
        <pc:spChg chg="mod">
          <ac:chgData name="Gunjan Lund" userId="620d1886158c8c5d" providerId="LiveId" clId="{29E46089-747D-4D3F-B791-E1E171C21A4E}" dt="2020-12-09T15:25:17.959" v="528" actId="20577"/>
          <ac:spMkLst>
            <pc:docMk/>
            <pc:sldMk cId="2955005258" sldId="297"/>
            <ac:spMk id="2" creationId="{929326E1-13E6-4DCF-A46D-FE52879A2481}"/>
          </ac:spMkLst>
        </pc:spChg>
        <pc:picChg chg="add mod modCrop">
          <ac:chgData name="Gunjan Lund" userId="620d1886158c8c5d" providerId="LiveId" clId="{29E46089-747D-4D3F-B791-E1E171C21A4E}" dt="2020-12-09T18:15:00.499" v="665" actId="14100"/>
          <ac:picMkLst>
            <pc:docMk/>
            <pc:sldMk cId="2955005258" sldId="297"/>
            <ac:picMk id="4" creationId="{6DF54DE5-93B4-4E4D-A40F-6BB95F3FF075}"/>
          </ac:picMkLst>
        </pc:picChg>
      </pc:sldChg>
      <pc:sldChg chg="addSp modSp add">
        <pc:chgData name="Gunjan Lund" userId="620d1886158c8c5d" providerId="LiveId" clId="{29E46089-747D-4D3F-B791-E1E171C21A4E}" dt="2020-12-09T15:26:40.303" v="560" actId="14100"/>
        <pc:sldMkLst>
          <pc:docMk/>
          <pc:sldMk cId="1584511145" sldId="298"/>
        </pc:sldMkLst>
        <pc:spChg chg="mod">
          <ac:chgData name="Gunjan Lund" userId="620d1886158c8c5d" providerId="LiveId" clId="{29E46089-747D-4D3F-B791-E1E171C21A4E}" dt="2020-12-09T14:54:43.039" v="310"/>
          <ac:spMkLst>
            <pc:docMk/>
            <pc:sldMk cId="1584511145" sldId="298"/>
            <ac:spMk id="2" creationId="{BBDD5B68-C7E4-4B93-8AE7-A215469B7AAB}"/>
          </ac:spMkLst>
        </pc:spChg>
        <pc:picChg chg="add mod">
          <ac:chgData name="Gunjan Lund" userId="620d1886158c8c5d" providerId="LiveId" clId="{29E46089-747D-4D3F-B791-E1E171C21A4E}" dt="2020-12-09T15:26:40.303" v="560" actId="14100"/>
          <ac:picMkLst>
            <pc:docMk/>
            <pc:sldMk cId="1584511145" sldId="298"/>
            <ac:picMk id="4" creationId="{6DB9ED8A-9B49-4AC7-AE85-7BDDE30F2EEA}"/>
          </ac:picMkLst>
        </pc:picChg>
      </pc:sldChg>
      <pc:sldChg chg="modSp add">
        <pc:chgData name="Gunjan Lund" userId="620d1886158c8c5d" providerId="LiveId" clId="{29E46089-747D-4D3F-B791-E1E171C21A4E}" dt="2020-12-09T14:55:29.917" v="323" actId="1076"/>
        <pc:sldMkLst>
          <pc:docMk/>
          <pc:sldMk cId="1616639751" sldId="299"/>
        </pc:sldMkLst>
        <pc:spChg chg="mod">
          <ac:chgData name="Gunjan Lund" userId="620d1886158c8c5d" providerId="LiveId" clId="{29E46089-747D-4D3F-B791-E1E171C21A4E}" dt="2020-12-09T14:55:29.917" v="323" actId="1076"/>
          <ac:spMkLst>
            <pc:docMk/>
            <pc:sldMk cId="1616639751" sldId="299"/>
            <ac:spMk id="2" creationId="{3349D155-40AD-49E1-A03E-FF5B7D866E5C}"/>
          </ac:spMkLst>
        </pc:spChg>
      </pc:sldChg>
      <pc:sldChg chg="addSp modSp add">
        <pc:chgData name="Gunjan Lund" userId="620d1886158c8c5d" providerId="LiveId" clId="{29E46089-747D-4D3F-B791-E1E171C21A4E}" dt="2020-12-09T15:13:04.577" v="385" actId="1076"/>
        <pc:sldMkLst>
          <pc:docMk/>
          <pc:sldMk cId="1490982845" sldId="300"/>
        </pc:sldMkLst>
        <pc:spChg chg="mod">
          <ac:chgData name="Gunjan Lund" userId="620d1886158c8c5d" providerId="LiveId" clId="{29E46089-747D-4D3F-B791-E1E171C21A4E}" dt="2020-12-09T15:12:16.572" v="366" actId="20577"/>
          <ac:spMkLst>
            <pc:docMk/>
            <pc:sldMk cId="1490982845" sldId="300"/>
            <ac:spMk id="2" creationId="{E47321D9-8763-4959-87B7-7955CFEF3D30}"/>
          </ac:spMkLst>
        </pc:spChg>
        <pc:picChg chg="add mod">
          <ac:chgData name="Gunjan Lund" userId="620d1886158c8c5d" providerId="LiveId" clId="{29E46089-747D-4D3F-B791-E1E171C21A4E}" dt="2020-12-09T15:13:04.577" v="385" actId="1076"/>
          <ac:picMkLst>
            <pc:docMk/>
            <pc:sldMk cId="1490982845" sldId="300"/>
            <ac:picMk id="4" creationId="{F3DCDAAE-B5E5-49A5-B9CA-52982D9A204E}"/>
          </ac:picMkLst>
        </pc:picChg>
      </pc:sldChg>
      <pc:sldChg chg="addSp modSp add">
        <pc:chgData name="Gunjan Lund" userId="620d1886158c8c5d" providerId="LiveId" clId="{29E46089-747D-4D3F-B791-E1E171C21A4E}" dt="2020-12-09T15:14:45.674" v="403" actId="14100"/>
        <pc:sldMkLst>
          <pc:docMk/>
          <pc:sldMk cId="1134838371" sldId="301"/>
        </pc:sldMkLst>
        <pc:spChg chg="mod">
          <ac:chgData name="Gunjan Lund" userId="620d1886158c8c5d" providerId="LiveId" clId="{29E46089-747D-4D3F-B791-E1E171C21A4E}" dt="2020-12-09T15:12:34.448" v="377" actId="20577"/>
          <ac:spMkLst>
            <pc:docMk/>
            <pc:sldMk cId="1134838371" sldId="301"/>
            <ac:spMk id="2" creationId="{68A16077-5B3A-4268-8BCA-1AC2C5BFFD13}"/>
          </ac:spMkLst>
        </pc:spChg>
        <pc:picChg chg="add mod">
          <ac:chgData name="Gunjan Lund" userId="620d1886158c8c5d" providerId="LiveId" clId="{29E46089-747D-4D3F-B791-E1E171C21A4E}" dt="2020-12-09T15:14:45.674" v="403" actId="14100"/>
          <ac:picMkLst>
            <pc:docMk/>
            <pc:sldMk cId="1134838371" sldId="301"/>
            <ac:picMk id="4" creationId="{3C1D1D89-E018-43DE-B42B-8870DC8C0471}"/>
          </ac:picMkLst>
        </pc:picChg>
      </pc:sldChg>
      <pc:sldChg chg="modSp add del">
        <pc:chgData name="Gunjan Lund" userId="620d1886158c8c5d" providerId="LiveId" clId="{29E46089-747D-4D3F-B791-E1E171C21A4E}" dt="2020-12-09T15:18:32.255" v="459" actId="2696"/>
        <pc:sldMkLst>
          <pc:docMk/>
          <pc:sldMk cId="1464043377" sldId="302"/>
        </pc:sldMkLst>
        <pc:spChg chg="mod">
          <ac:chgData name="Gunjan Lund" userId="620d1886158c8c5d" providerId="LiveId" clId="{29E46089-747D-4D3F-B791-E1E171C21A4E}" dt="2020-12-09T15:18:26.373" v="458" actId="20577"/>
          <ac:spMkLst>
            <pc:docMk/>
            <pc:sldMk cId="1464043377" sldId="302"/>
            <ac:spMk id="3" creationId="{092D7666-D30E-4556-9F57-68E06EA1D522}"/>
          </ac:spMkLst>
        </pc:spChg>
      </pc:sldChg>
      <pc:sldChg chg="addSp modSp add">
        <pc:chgData name="Gunjan Lund" userId="620d1886158c8c5d" providerId="LiveId" clId="{29E46089-747D-4D3F-B791-E1E171C21A4E}" dt="2020-12-09T15:19:24.764" v="484" actId="14100"/>
        <pc:sldMkLst>
          <pc:docMk/>
          <pc:sldMk cId="4171723858" sldId="302"/>
        </pc:sldMkLst>
        <pc:spChg chg="mod">
          <ac:chgData name="Gunjan Lund" userId="620d1886158c8c5d" providerId="LiveId" clId="{29E46089-747D-4D3F-B791-E1E171C21A4E}" dt="2020-12-09T15:18:45.121" v="477" actId="20577"/>
          <ac:spMkLst>
            <pc:docMk/>
            <pc:sldMk cId="4171723858" sldId="302"/>
            <ac:spMk id="2" creationId="{B2C08BB6-E481-4316-83E2-6D774274725C}"/>
          </ac:spMkLst>
        </pc:spChg>
        <pc:picChg chg="add mod">
          <ac:chgData name="Gunjan Lund" userId="620d1886158c8c5d" providerId="LiveId" clId="{29E46089-747D-4D3F-B791-E1E171C21A4E}" dt="2020-12-09T15:19:24.764" v="484" actId="14100"/>
          <ac:picMkLst>
            <pc:docMk/>
            <pc:sldMk cId="4171723858" sldId="302"/>
            <ac:picMk id="4" creationId="{F19E6B44-F10F-49CE-884F-D60A4B735D96}"/>
          </ac:picMkLst>
        </pc:picChg>
      </pc:sldChg>
      <pc:sldChg chg="addSp modSp add">
        <pc:chgData name="Gunjan Lund" userId="620d1886158c8c5d" providerId="LiveId" clId="{29E46089-747D-4D3F-B791-E1E171C21A4E}" dt="2020-12-09T15:26:05.264" v="553" actId="14100"/>
        <pc:sldMkLst>
          <pc:docMk/>
          <pc:sldMk cId="4108840199" sldId="303"/>
        </pc:sldMkLst>
        <pc:spChg chg="mod">
          <ac:chgData name="Gunjan Lund" userId="620d1886158c8c5d" providerId="LiveId" clId="{29E46089-747D-4D3F-B791-E1E171C21A4E}" dt="2020-12-09T15:25:32.733" v="546" actId="20577"/>
          <ac:spMkLst>
            <pc:docMk/>
            <pc:sldMk cId="4108840199" sldId="303"/>
            <ac:spMk id="2" creationId="{E04C7983-4A7C-46CD-B1F9-00B2DDD8F6D2}"/>
          </ac:spMkLst>
        </pc:spChg>
        <pc:picChg chg="add mod">
          <ac:chgData name="Gunjan Lund" userId="620d1886158c8c5d" providerId="LiveId" clId="{29E46089-747D-4D3F-B791-E1E171C21A4E}" dt="2020-12-09T15:26:05.264" v="553" actId="14100"/>
          <ac:picMkLst>
            <pc:docMk/>
            <pc:sldMk cId="4108840199" sldId="303"/>
            <ac:picMk id="4" creationId="{3765BE20-E814-404C-A0B0-F54C7E5523A5}"/>
          </ac:picMkLst>
        </pc:picChg>
      </pc:sldChg>
      <pc:sldChg chg="addSp modSp add">
        <pc:chgData name="Gunjan Lund" userId="620d1886158c8c5d" providerId="LiveId" clId="{29E46089-747D-4D3F-B791-E1E171C21A4E}" dt="2020-12-09T18:14:14.891" v="662" actId="14100"/>
        <pc:sldMkLst>
          <pc:docMk/>
          <pc:sldMk cId="1013435798" sldId="304"/>
        </pc:sldMkLst>
        <pc:spChg chg="mod">
          <ac:chgData name="Gunjan Lund" userId="620d1886158c8c5d" providerId="LiveId" clId="{29E46089-747D-4D3F-B791-E1E171C21A4E}" dt="2020-12-09T18:12:06.418" v="653" actId="20577"/>
          <ac:spMkLst>
            <pc:docMk/>
            <pc:sldMk cId="1013435798" sldId="304"/>
            <ac:spMk id="2" creationId="{CF9FE623-C1EE-44E2-95A5-E634FCA5C273}"/>
          </ac:spMkLst>
        </pc:spChg>
        <pc:picChg chg="add mod modCrop">
          <ac:chgData name="Gunjan Lund" userId="620d1886158c8c5d" providerId="LiveId" clId="{29E46089-747D-4D3F-B791-E1E171C21A4E}" dt="2020-12-09T18:14:14.891" v="662" actId="14100"/>
          <ac:picMkLst>
            <pc:docMk/>
            <pc:sldMk cId="1013435798" sldId="304"/>
            <ac:picMk id="4" creationId="{9AE273E9-9C04-404C-9C8B-C80F57706682}"/>
          </ac:picMkLst>
        </pc:picChg>
      </pc:sldChg>
    </pc:docChg>
  </pc:docChgLst>
  <pc:docChgLst>
    <pc:chgData name="Gunjan Lund" userId="620d1886158c8c5d" providerId="LiveId" clId="{8CCB16DE-078A-40A8-B288-6D1373AE3034}"/>
    <pc:docChg chg="custSel modSld">
      <pc:chgData name="Gunjan Lund" userId="620d1886158c8c5d" providerId="LiveId" clId="{8CCB16DE-078A-40A8-B288-6D1373AE3034}" dt="2020-12-10T04:28:16.513" v="15" actId="14100"/>
      <pc:docMkLst>
        <pc:docMk/>
      </pc:docMkLst>
      <pc:sldChg chg="addSp delSp modSp">
        <pc:chgData name="Gunjan Lund" userId="620d1886158c8c5d" providerId="LiveId" clId="{8CCB16DE-078A-40A8-B288-6D1373AE3034}" dt="2020-12-10T04:28:16.513" v="15" actId="14100"/>
        <pc:sldMkLst>
          <pc:docMk/>
          <pc:sldMk cId="1988740939" sldId="286"/>
        </pc:sldMkLst>
        <pc:picChg chg="del">
          <ac:chgData name="Gunjan Lund" userId="620d1886158c8c5d" providerId="LiveId" clId="{8CCB16DE-078A-40A8-B288-6D1373AE3034}" dt="2020-12-10T04:27:32.863" v="8" actId="478"/>
          <ac:picMkLst>
            <pc:docMk/>
            <pc:sldMk cId="1988740939" sldId="286"/>
            <ac:picMk id="4" creationId="{E9E7ABEA-F621-4BA7-908C-3B58649E7151}"/>
          </ac:picMkLst>
        </pc:picChg>
        <pc:picChg chg="add mod">
          <ac:chgData name="Gunjan Lund" userId="620d1886158c8c5d" providerId="LiveId" clId="{8CCB16DE-078A-40A8-B288-6D1373AE3034}" dt="2020-12-10T04:28:16.513" v="15" actId="14100"/>
          <ac:picMkLst>
            <pc:docMk/>
            <pc:sldMk cId="1988740939" sldId="286"/>
            <ac:picMk id="5" creationId="{E5EA02B3-39E0-46CB-83F0-4AF7FDCDD346}"/>
          </ac:picMkLst>
        </pc:picChg>
      </pc:sldChg>
      <pc:sldChg chg="addSp delSp modSp">
        <pc:chgData name="Gunjan Lund" userId="620d1886158c8c5d" providerId="LiveId" clId="{8CCB16DE-078A-40A8-B288-6D1373AE3034}" dt="2020-12-10T04:27:19.578" v="7" actId="14100"/>
        <pc:sldMkLst>
          <pc:docMk/>
          <pc:sldMk cId="2955005258" sldId="297"/>
        </pc:sldMkLst>
        <pc:picChg chg="del">
          <ac:chgData name="Gunjan Lund" userId="620d1886158c8c5d" providerId="LiveId" clId="{8CCB16DE-078A-40A8-B288-6D1373AE3034}" dt="2020-12-10T04:25:35.132" v="0" actId="478"/>
          <ac:picMkLst>
            <pc:docMk/>
            <pc:sldMk cId="2955005258" sldId="297"/>
            <ac:picMk id="4" creationId="{6DF54DE5-93B4-4E4D-A40F-6BB95F3FF075}"/>
          </ac:picMkLst>
        </pc:picChg>
        <pc:picChg chg="add mod">
          <ac:chgData name="Gunjan Lund" userId="620d1886158c8c5d" providerId="LiveId" clId="{8CCB16DE-078A-40A8-B288-6D1373AE3034}" dt="2020-12-10T04:27:19.578" v="7" actId="14100"/>
          <ac:picMkLst>
            <pc:docMk/>
            <pc:sldMk cId="2955005258" sldId="297"/>
            <ac:picMk id="5" creationId="{7CEAB461-1714-41B1-BDAD-B1B231C08C4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3047645" cy="45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335" tIns="43666" rIns="87335" bIns="43666" numCol="1" anchor="t" anchorCtr="0" compatLnSpc="1">
            <a:prstTxWarp prst="textNoShape">
              <a:avLst/>
            </a:prstTxWarp>
          </a:bodyPr>
          <a:lstStyle>
            <a:lvl1pPr algn="l" defTabSz="873824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756" y="2"/>
            <a:ext cx="3047644" cy="45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335" tIns="43666" rIns="87335" bIns="43666" numCol="1" anchor="t" anchorCtr="0" compatLnSpc="1">
            <a:prstTxWarp prst="textNoShape">
              <a:avLst/>
            </a:prstTxWarp>
          </a:bodyPr>
          <a:lstStyle>
            <a:lvl1pPr algn="r" defTabSz="873824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781867"/>
            <a:ext cx="3047645" cy="45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335" tIns="43666" rIns="87335" bIns="43666" numCol="1" anchor="b" anchorCtr="0" compatLnSpc="1">
            <a:prstTxWarp prst="textNoShape">
              <a:avLst/>
            </a:prstTxWarp>
          </a:bodyPr>
          <a:lstStyle>
            <a:lvl1pPr algn="l" defTabSz="873824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756" y="8781867"/>
            <a:ext cx="3047644" cy="45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335" tIns="43666" rIns="87335" bIns="43666" numCol="1" anchor="b" anchorCtr="0" compatLnSpc="1">
            <a:prstTxWarp prst="textNoShape">
              <a:avLst/>
            </a:prstTxWarp>
          </a:bodyPr>
          <a:lstStyle>
            <a:lvl1pPr algn="r" defTabSz="873824">
              <a:defRPr sz="1100" smtClean="0"/>
            </a:lvl1pPr>
          </a:lstStyle>
          <a:p>
            <a:pPr>
              <a:defRPr/>
            </a:pPr>
            <a:fld id="{DA6835A3-9366-4C20-B248-0AC9C46AA6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72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0"/>
            <a:ext cx="3036205" cy="46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t" anchorCtr="0" compatLnSpc="1">
            <a:prstTxWarp prst="textNoShape">
              <a:avLst/>
            </a:prstTxWarp>
          </a:bodyPr>
          <a:lstStyle>
            <a:lvl1pPr algn="l" defTabSz="889540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3" y="0"/>
            <a:ext cx="3036205" cy="46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t" anchorCtr="0" compatLnSpc="1">
            <a:prstTxWarp prst="textNoShape">
              <a:avLst/>
            </a:prstTxWarp>
          </a:bodyPr>
          <a:lstStyle>
            <a:lvl1pPr algn="r" defTabSz="889540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7038" y="693738"/>
            <a:ext cx="61563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9407" y="4387248"/>
            <a:ext cx="5611588" cy="415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8775968"/>
            <a:ext cx="3036205" cy="45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b" anchorCtr="0" compatLnSpc="1">
            <a:prstTxWarp prst="textNoShape">
              <a:avLst/>
            </a:prstTxWarp>
          </a:bodyPr>
          <a:lstStyle>
            <a:lvl1pPr algn="l" defTabSz="889540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3" y="8775968"/>
            <a:ext cx="3036205" cy="45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b" anchorCtr="0" compatLnSpc="1">
            <a:prstTxWarp prst="textNoShape">
              <a:avLst/>
            </a:prstTxWarp>
          </a:bodyPr>
          <a:lstStyle>
            <a:lvl1pPr algn="r" defTabSz="889540">
              <a:defRPr sz="1100" smtClean="0"/>
            </a:lvl1pPr>
          </a:lstStyle>
          <a:p>
            <a:pPr>
              <a:defRPr/>
            </a:pPr>
            <a:fld id="{C0C428FF-E08F-45DE-BAC9-258D4444EC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49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1pPr>
    <a:lvl2pPr marL="389626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2pPr>
    <a:lvl3pPr marL="779252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3pPr>
    <a:lvl4pPr marL="116887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4pPr>
    <a:lvl5pPr marL="155850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C428FF-E08F-45DE-BAC9-258D4444EC1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631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C428FF-E08F-45DE-BAC9-258D4444EC1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27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C428FF-E08F-45DE-BAC9-258D4444EC1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051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C428FF-E08F-45DE-BAC9-258D4444EC1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82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C428FF-E08F-45DE-BAC9-258D4444EC1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027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C:\Users\10630824\Desktop\Microot template\poly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099"/>
            <a:ext cx="9153331" cy="46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8105" y="3230193"/>
            <a:ext cx="5556738" cy="221456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600" b="0" i="0">
                <a:solidFill>
                  <a:srgbClr val="ED8B00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8105" y="2269550"/>
            <a:ext cx="5561624" cy="430887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sz="2700" b="0" i="0">
                <a:solidFill>
                  <a:srgbClr val="2C2D8B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9817" y="4577667"/>
            <a:ext cx="1369306" cy="25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42" y="208916"/>
            <a:ext cx="833532" cy="65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05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189" y="940222"/>
            <a:ext cx="8615227" cy="3725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878" y="240427"/>
            <a:ext cx="8024283" cy="384721"/>
          </a:xfrm>
          <a:noFill/>
          <a:ln>
            <a:noFill/>
          </a:ln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3" descr="C:\Users\10630824\Desktop\Microot template\corners (3)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377" y="3907747"/>
            <a:ext cx="1430176" cy="16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8499435" y="4824116"/>
            <a:ext cx="364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pic>
        <p:nvPicPr>
          <p:cNvPr id="8" name="Picture 4" descr="C:\Users\10630824\Desktop\Microot template\corners (2)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392" y="-30236"/>
            <a:ext cx="688705" cy="6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43291" y="681005"/>
            <a:ext cx="7964402" cy="188523"/>
          </a:xfrm>
        </p:spPr>
        <p:txBody>
          <a:bodyPr/>
          <a:lstStyle>
            <a:lvl1pPr marL="0" indent="0">
              <a:buNone/>
              <a:defRPr sz="1200" b="0" baseline="0">
                <a:solidFill>
                  <a:srgbClr val="ED8B00"/>
                </a:solidFill>
              </a:defRPr>
            </a:lvl1pPr>
          </a:lstStyle>
          <a:p>
            <a:pPr lvl="0"/>
            <a:r>
              <a:rPr lang="en-US" dirty="0"/>
              <a:t>Secondary title place holder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086252" y="4849624"/>
            <a:ext cx="2959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5" y="4703235"/>
            <a:ext cx="516534" cy="4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0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677" y="971550"/>
            <a:ext cx="4290646" cy="36576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2677" y="971550"/>
            <a:ext cx="4290646" cy="36576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3" descr="C:\Users\10630824\Desktop\Microot template\corners (3)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377" y="3907747"/>
            <a:ext cx="1430176" cy="16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8499435" y="4824116"/>
            <a:ext cx="364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pic>
        <p:nvPicPr>
          <p:cNvPr id="9" name="Picture 4" descr="C:\Users\10630824\Desktop\Microot template\corners (2)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392" y="-30236"/>
            <a:ext cx="688705" cy="6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3086252" y="4849624"/>
            <a:ext cx="2959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5" y="4703235"/>
            <a:ext cx="516534" cy="4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C:\Users\10630824\Desktop\Microot template\poly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32" y="456328"/>
            <a:ext cx="9153331" cy="46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8105" y="2269550"/>
            <a:ext cx="5561624" cy="430887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sz="2700" b="0" i="0">
                <a:solidFill>
                  <a:srgbClr val="2C2D8B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53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3" descr="C:\Users\10630824\Desktop\Microot template\corners (3)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377" y="3907747"/>
            <a:ext cx="1430176" cy="16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8483655" y="4824116"/>
            <a:ext cx="3962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pic>
        <p:nvPicPr>
          <p:cNvPr id="7" name="Picture 4" descr="C:\Users\10630824\Desktop\Microot template\corners (2)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392" y="-30236"/>
            <a:ext cx="688705" cy="6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3086252" y="4849624"/>
            <a:ext cx="2959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5" y="4703235"/>
            <a:ext cx="516534" cy="4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4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14E39C5E-3938-484F-9F2C-43A53F2F2C23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F87D1DA-C60F-764E-8590-C8E0B173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6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258189" y="731070"/>
            <a:ext cx="8615227" cy="393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269878" y="240427"/>
            <a:ext cx="8594260" cy="3847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86252" y="4849624"/>
            <a:ext cx="2959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pic>
        <p:nvPicPr>
          <p:cNvPr id="1027" name="Picture 3" descr="C:\Users\10630824\Desktop\Microot template\corners (3)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377" y="3907747"/>
            <a:ext cx="1430176" cy="16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8483655" y="4824116"/>
            <a:ext cx="3962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28" name="Picture 4" descr="C:\Users\10630824\Desktop\Microot template\corners (2)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8304" y="-37324"/>
            <a:ext cx="688705" cy="6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5" y="4703235"/>
            <a:ext cx="516534" cy="4078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3" r:id="rId3"/>
    <p:sldLayoutId id="2147483680" r:id="rId4"/>
    <p:sldLayoutId id="2147483665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0" i="0" baseline="0">
          <a:solidFill>
            <a:srgbClr val="2C2D8B"/>
          </a:solidFill>
          <a:latin typeface="Calibri Light"/>
          <a:ea typeface="+mj-ea"/>
          <a:cs typeface="Calibri Light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389626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779252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168878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1558503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46110" indent="-146110" algn="l" defTabSz="1566621" rtl="0" eaLnBrk="1" fontAlgn="base" hangingPunct="1">
        <a:spcBef>
          <a:spcPct val="75000"/>
        </a:spcBef>
        <a:spcAft>
          <a:spcPct val="0"/>
        </a:spcAft>
        <a:buClrTx/>
        <a:buFont typeface="Wingdings" charset="2"/>
        <a:buChar char="§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293573" indent="-146110" algn="l" defTabSz="1566621" rtl="0" eaLnBrk="1" fontAlgn="base" hangingPunct="1">
        <a:spcBef>
          <a:spcPct val="25000"/>
        </a:spcBef>
        <a:spcAft>
          <a:spcPct val="0"/>
        </a:spcAft>
        <a:buClrTx/>
        <a:buSzPct val="80000"/>
        <a:buFont typeface="Wingdings" charset="2"/>
        <a:buChar char="§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441035" indent="-146110" algn="l" defTabSz="1566621" rtl="0" eaLnBrk="1" fontAlgn="base" hangingPunct="1">
        <a:spcBef>
          <a:spcPct val="25000"/>
        </a:spcBef>
        <a:spcAft>
          <a:spcPct val="0"/>
        </a:spcAft>
        <a:buClrTx/>
        <a:buSzPct val="70000"/>
        <a:buFont typeface="Wingdings" charset="2"/>
        <a:buChar char="§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584439" indent="-142052" algn="l" defTabSz="1566621" rtl="0" eaLnBrk="1" fontAlgn="base" hangingPunct="1">
        <a:spcBef>
          <a:spcPct val="25000"/>
        </a:spcBef>
        <a:spcAft>
          <a:spcPct val="0"/>
        </a:spcAft>
        <a:buClrTx/>
        <a:buFont typeface="Arial"/>
        <a:buChar char="•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726490" indent="-140698" algn="l" defTabSz="1566621" rtl="0" eaLnBrk="1" fontAlgn="base" hangingPunct="1">
        <a:spcBef>
          <a:spcPct val="25000"/>
        </a:spcBef>
        <a:spcAft>
          <a:spcPct val="0"/>
        </a:spcAft>
        <a:buClrTx/>
        <a:buFont typeface="Arial"/>
        <a:buChar char="•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116116" indent="-140698" algn="l" defTabSz="1566621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200">
          <a:solidFill>
            <a:srgbClr val="53565A"/>
          </a:solidFill>
          <a:latin typeface="+mn-lt"/>
          <a:ea typeface="+mn-ea"/>
          <a:cs typeface="+mn-cs"/>
        </a:defRPr>
      </a:lvl6pPr>
      <a:lvl7pPr marL="1505742" indent="-140698" algn="l" defTabSz="1566621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200">
          <a:solidFill>
            <a:srgbClr val="53565A"/>
          </a:solidFill>
          <a:latin typeface="+mn-lt"/>
          <a:ea typeface="+mn-ea"/>
          <a:cs typeface="+mn-cs"/>
        </a:defRPr>
      </a:lvl7pPr>
      <a:lvl8pPr marL="1895368" indent="-140698" algn="l" defTabSz="1566621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200">
          <a:solidFill>
            <a:srgbClr val="53565A"/>
          </a:solidFill>
          <a:latin typeface="+mn-lt"/>
          <a:ea typeface="+mn-ea"/>
          <a:cs typeface="+mn-cs"/>
        </a:defRPr>
      </a:lvl8pPr>
      <a:lvl9pPr marL="2284994" indent="-140698" algn="l" defTabSz="1566621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2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45" y="1639923"/>
            <a:ext cx="2031269" cy="184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3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89032" y="982617"/>
            <a:ext cx="5561624" cy="415498"/>
          </a:xfrm>
        </p:spPr>
        <p:txBody>
          <a:bodyPr/>
          <a:lstStyle/>
          <a:p>
            <a:pPr algn="ctr"/>
            <a:r>
              <a:rPr lang="en-US" b="1" dirty="0"/>
              <a:t>Bus Reservation System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93918" y="1882987"/>
            <a:ext cx="5556738" cy="2418080"/>
          </a:xfrm>
        </p:spPr>
        <p:txBody>
          <a:bodyPr/>
          <a:lstStyle/>
          <a:p>
            <a:pPr algn="ctr"/>
            <a:r>
              <a:rPr lang="en-US" dirty="0"/>
              <a:t>TEAM MEMBERS</a:t>
            </a:r>
          </a:p>
          <a:p>
            <a:pPr algn="ctr"/>
            <a:r>
              <a:rPr lang="en-US" dirty="0"/>
              <a:t>10672462 Gunjan Lund</a:t>
            </a:r>
          </a:p>
          <a:p>
            <a:pPr algn="ctr"/>
            <a:r>
              <a:rPr lang="en-US" dirty="0"/>
              <a:t>10672100 </a:t>
            </a:r>
            <a:r>
              <a:rPr lang="en-US" dirty="0" err="1"/>
              <a:t>Dharmi</a:t>
            </a:r>
            <a:r>
              <a:rPr lang="en-US" dirty="0"/>
              <a:t> Mehta</a:t>
            </a:r>
          </a:p>
          <a:p>
            <a:pPr algn="ctr"/>
            <a:r>
              <a:rPr lang="en-US" dirty="0"/>
              <a:t>10672080 </a:t>
            </a:r>
            <a:r>
              <a:rPr lang="en-US" dirty="0" err="1"/>
              <a:t>Juman</a:t>
            </a:r>
            <a:r>
              <a:rPr lang="en-US" dirty="0"/>
              <a:t> Das</a:t>
            </a:r>
          </a:p>
          <a:p>
            <a:pPr algn="ctr"/>
            <a:r>
              <a:rPr lang="en-US" dirty="0"/>
              <a:t>10672213 Ronak Parmar</a:t>
            </a:r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31793-10E4-484E-A4CC-8AED1742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Bus</a:t>
            </a:r>
            <a:endParaRPr lang="en-IN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56300A4-0603-4AA8-BF21-B244A8822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9"/>
          <a:stretch/>
        </p:blipFill>
        <p:spPr>
          <a:xfrm>
            <a:off x="269879" y="625148"/>
            <a:ext cx="8508361" cy="406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63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FE45-2BD9-409D-9072-8577CD54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Bookings by month</a:t>
            </a:r>
            <a:endParaRPr lang="en-IN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FEC0E2F-43F6-4A4F-830F-DAF819347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2"/>
          <a:stretch/>
        </p:blipFill>
        <p:spPr>
          <a:xfrm>
            <a:off x="279863" y="625148"/>
            <a:ext cx="8457738" cy="406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14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54B222-2C9E-4BF2-B23D-A7AFE66DC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D8B00"/>
                </a:solidFill>
              </a:rPr>
              <a:t>Functionality for Registered User Module is as follows:​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D8B00"/>
                </a:solidFill>
              </a:rPr>
              <a:t>Book bus tickets​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D8B00"/>
                </a:solidFill>
              </a:rPr>
              <a:t>View and download bus tickets​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D8B00"/>
                </a:solidFill>
              </a:rPr>
              <a:t>Can access User dashboard​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D8B00"/>
                </a:solidFill>
              </a:rPr>
              <a:t>View all bookings​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D8B00"/>
                </a:solidFill>
              </a:rPr>
              <a:t>Cancel bookings and get Refunds​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D8B00"/>
                </a:solidFill>
              </a:rPr>
              <a:t>Change Password​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D8B00"/>
                </a:solidFill>
              </a:rPr>
              <a:t>Update Wallet​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776BA-4844-4F36-9ACA-97793F97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Registered User​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87D4F1-5960-4830-90A1-A16C1062CA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428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16077-5B3A-4268-8BCA-1AC2C5BF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Login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1D1D89-E018-43DE-B42B-8870DC8C0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8" y="625148"/>
            <a:ext cx="8501589" cy="410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38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C0F7-4C0A-4744-BEB0-61CEF4E1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Bus Page​</a:t>
            </a:r>
            <a:endParaRPr lang="en-IN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E4C57E2-CC80-46A2-8E92-DC992FED1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9" y="625148"/>
            <a:ext cx="8508362" cy="407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58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F4933-ACD6-46B2-9A3D-00003551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Bus Page</a:t>
            </a:r>
            <a:endParaRPr lang="en-IN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DD0475-8F0F-4BE3-A3D9-5DF5FD8AC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8" y="625148"/>
            <a:ext cx="8515135" cy="407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28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930F-C74F-48CC-AD6E-12CBF8F5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Seat Selection Page</a:t>
            </a:r>
            <a:endParaRPr lang="en-IN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AF638B6-1E0E-409E-8878-1EDCEBDC3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8" y="625148"/>
            <a:ext cx="8515135" cy="408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61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3E073-8AE6-42A2-B85D-20BAB6AF8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Payments Page​</a:t>
            </a:r>
            <a:endParaRPr lang="en-IN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BC06F75-6897-4E26-BB5A-752230BB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8" y="625148"/>
            <a:ext cx="8535455" cy="40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63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B4E3C-ABE1-4D2A-9E79-4D6BA9D90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Page​</a:t>
            </a:r>
            <a:endParaRPr lang="en-IN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EA02B3-39E0-46CB-83F0-4AF7FDCDD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2" y="625148"/>
            <a:ext cx="8594260" cy="40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40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08BB6-E481-4316-83E2-6D7742747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Downloaded Ticket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9E6B44-F10F-49CE-884F-D60A4B735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8" y="625148"/>
            <a:ext cx="8535455" cy="404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2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4613" y="384048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aseline="0" dirty="0">
              <a:ea typeface="+mj-e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29759" y="931619"/>
            <a:ext cx="7964402" cy="215702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Online bus reservation system is a project which provides an online portal for bus ticket reservation. 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This application allows customers to book bus tickets from anywhere and anytime. 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The customer can easily book and cancel their tickets at their comfort. The customer can view all the details of the seats, bus, and route. 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The customer can also view and download the details of the journey and journey timings. 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This will give customer an overview of the journey and will be a hassle-free task of doing bus​</a:t>
            </a:r>
            <a:br>
              <a:rPr lang="en-US" sz="1400" dirty="0"/>
            </a:br>
            <a:r>
              <a:rPr lang="en-US" sz="1400" dirty="0"/>
              <a:t>reservation at fingertips. ​</a:t>
            </a:r>
            <a:br>
              <a:rPr lang="en-US" sz="1400" dirty="0"/>
            </a:b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D0A0-FCAE-4B47-8A31-5D7609659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Dashboard​</a:t>
            </a:r>
            <a:endParaRPr lang="en-IN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90DFE6F-5ADB-4674-8293-20CBFB1F0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8" y="625148"/>
            <a:ext cx="8521909" cy="40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0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EDDB-9788-40E6-BD5D-D706DA0A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Bookings Page​</a:t>
            </a:r>
            <a:endParaRPr lang="en-IN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65DABAE-EFAE-4446-88F9-21A4E0FE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9" y="625148"/>
            <a:ext cx="8528682" cy="40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19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5B98F-9DD0-4C16-8CC1-5BD42582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Cancellation Page​</a:t>
            </a:r>
            <a:endParaRPr lang="en-IN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DA7F50-3A6E-4BCC-8608-2E4E6178E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06"/>
          <a:stretch/>
        </p:blipFill>
        <p:spPr>
          <a:xfrm>
            <a:off x="269878" y="625148"/>
            <a:ext cx="8494815" cy="407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64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947D-F1F3-43CB-9F98-3A3FA2B4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Password Page​</a:t>
            </a:r>
            <a:endParaRPr lang="en-IN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8F6900-A5A5-4A88-9A5D-F13A579A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8" y="625148"/>
            <a:ext cx="8535455" cy="40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59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4AB8-4B5D-47F3-9DC9-5F674723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Wallet details Page​</a:t>
            </a:r>
            <a:endParaRPr lang="en-IN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13AAC76-74B8-4D2F-AACB-DE0D08B9F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8" y="625148"/>
            <a:ext cx="8515135" cy="40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1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2C33A9-C2DD-45B9-8CCA-E01A83115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D8B00"/>
                </a:solidFill>
              </a:rPr>
              <a:t>Functionality for Guest User Module is as follows:​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D8B00"/>
                </a:solidFill>
              </a:rPr>
              <a:t>Book bus tickets​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D8B00"/>
                </a:solidFill>
              </a:rPr>
              <a:t>View bus ticket​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D8B00"/>
                </a:solidFill>
              </a:rPr>
              <a:t>Download bus ticket​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B04DB1-9A3A-46FF-9319-5A9009A2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Guest User​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ACD7B-A030-437F-811B-3AD2740738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174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10A9-9B33-4B17-9379-D0A14269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Bus Page​</a:t>
            </a:r>
            <a:endParaRPr lang="en-IN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EF13FC-46A2-427D-AB89-70243D64C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45"/>
          <a:stretch/>
        </p:blipFill>
        <p:spPr>
          <a:xfrm>
            <a:off x="269878" y="625148"/>
            <a:ext cx="8535455" cy="406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66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C48D-529D-439C-97DF-E835F6F2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Bus Page​</a:t>
            </a:r>
            <a:endParaRPr lang="en-IN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5B3A2A-B5B7-4BE3-94CD-1736899C72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76"/>
          <a:stretch/>
        </p:blipFill>
        <p:spPr>
          <a:xfrm>
            <a:off x="269879" y="625148"/>
            <a:ext cx="8594260" cy="404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03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8C369-B9B4-49D4-AB14-E852654D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Seat Selection Page​</a:t>
            </a:r>
            <a:endParaRPr lang="en-IN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81548C3-3C0B-47A6-A77C-A6EE3E428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33"/>
          <a:stretch/>
        </p:blipFill>
        <p:spPr>
          <a:xfrm>
            <a:off x="269879" y="625148"/>
            <a:ext cx="8594260" cy="40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25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8D19C-0490-4354-99B1-1413E8D3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Payments Page​</a:t>
            </a:r>
            <a:endParaRPr lang="en-IN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C15367B-1817-4ABB-A718-B91CA1DB6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8" y="625148"/>
            <a:ext cx="8521909" cy="406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2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4613" y="384048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aseline="0" dirty="0"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9878" y="839425"/>
            <a:ext cx="7425559" cy="1917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ED8B00"/>
                </a:solidFill>
                <a:latin typeface="+mj-lt"/>
              </a:rPr>
              <a:t>Database Management System: Microsoft SQL Server​</a:t>
            </a:r>
          </a:p>
          <a:p>
            <a:pPr marL="171450" indent="-17145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ED8B00"/>
                </a:solidFill>
                <a:latin typeface="+mj-lt"/>
              </a:rPr>
              <a:t> Web </a:t>
            </a:r>
            <a:r>
              <a:rPr lang="en-US" sz="1400" dirty="0" err="1">
                <a:solidFill>
                  <a:srgbClr val="ED8B00"/>
                </a:solidFill>
                <a:latin typeface="+mj-lt"/>
              </a:rPr>
              <a:t>Api</a:t>
            </a:r>
            <a:r>
              <a:rPr lang="en-US" sz="1400" dirty="0">
                <a:solidFill>
                  <a:srgbClr val="ED8B00"/>
                </a:solidFill>
                <a:latin typeface="+mj-lt"/>
              </a:rPr>
              <a:t> using Microsoft .NET Framework​</a:t>
            </a:r>
          </a:p>
          <a:p>
            <a:pPr marL="171450" indent="-17145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ED8B00"/>
                </a:solidFill>
                <a:latin typeface="+mj-lt"/>
              </a:rPr>
              <a:t> Angular 8 ​</a:t>
            </a:r>
          </a:p>
        </p:txBody>
      </p:sp>
    </p:spTree>
    <p:extLst>
      <p:ext uri="{BB962C8B-B14F-4D97-AF65-F5344CB8AC3E}">
        <p14:creationId xmlns:p14="http://schemas.microsoft.com/office/powerpoint/2010/main" val="1489850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326E1-13E6-4DCF-A46D-FE52879A2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Page​</a:t>
            </a:r>
            <a:endParaRPr lang="en-IN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CEAB461-1714-41B1-BDAD-B1B231C08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8" y="625148"/>
            <a:ext cx="8508362" cy="402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05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7983-4A7C-46CD-B1F9-00B2DDD8F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Downloaded Ticket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65BE20-E814-404C-A0B0-F54C7E552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3" y="625148"/>
            <a:ext cx="8518698" cy="40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40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FE623-C1EE-44E2-95A5-E634FCA5C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Feedback Page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AE273E9-9C04-404C-9C8B-C80F57706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3"/>
          <a:stretch/>
        </p:blipFill>
        <p:spPr>
          <a:xfrm>
            <a:off x="269879" y="625148"/>
            <a:ext cx="8594260" cy="40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35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5B68-C7E4-4B93-8AE7-A215469B7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 Page​</a:t>
            </a:r>
            <a:endParaRPr lang="en-IN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DB9ED8A-9B49-4AC7-AE85-7BDDE30F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8" y="625148"/>
            <a:ext cx="8494815" cy="408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11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D155-40AD-49E1-A03E-FF5B7D866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4879" y="2418564"/>
            <a:ext cx="5561624" cy="430887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16639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520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4613" y="384048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aseline="0" dirty="0"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179" y="1296297"/>
            <a:ext cx="8370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  <a:p>
            <a:pPr algn="l"/>
            <a:endParaRPr lang="en-US" baseline="0" dirty="0">
              <a:ea typeface="+mj-ea"/>
            </a:endParaRPr>
          </a:p>
        </p:txBody>
      </p:sp>
      <p:pic>
        <p:nvPicPr>
          <p:cNvPr id="3" name="Picture 2" descr="A bus parked in front of a building&#10;&#10;Description automatically generated">
            <a:extLst>
              <a:ext uri="{FF2B5EF4-FFF2-40B4-BE49-F238E27FC236}">
                <a16:creationId xmlns:a16="http://schemas.microsoft.com/office/drawing/2014/main" id="{91DD6CCE-17A7-4769-B184-C548F763C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99"/>
          <a:stretch/>
        </p:blipFill>
        <p:spPr>
          <a:xfrm>
            <a:off x="269879" y="625148"/>
            <a:ext cx="8549002" cy="40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1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Page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4613" y="384048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aseline="0" dirty="0"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0601" y="1215615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charset="0"/>
              <a:buChar char="•"/>
            </a:pPr>
            <a:endParaRPr lang="en-US" baseline="0" dirty="0">
              <a:ea typeface="+mj-ea"/>
            </a:endParaRPr>
          </a:p>
          <a:p>
            <a:pPr marL="171450" indent="-171450" algn="l">
              <a:buFont typeface="Arial" charset="0"/>
              <a:buChar char="•"/>
            </a:pPr>
            <a:endParaRPr lang="en-US" dirty="0">
              <a:ea typeface="+mj-ea"/>
            </a:endParaRP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FFD1A5-A06C-43F2-8B95-DE44B226E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04"/>
          <a:stretch/>
        </p:blipFill>
        <p:spPr>
          <a:xfrm>
            <a:off x="269879" y="625148"/>
            <a:ext cx="8508362" cy="407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6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4CDE-30B0-4A7C-8AF6-81EAD1114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Password Page​</a:t>
            </a:r>
            <a:endParaRPr lang="en-IN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8F5456-5EE5-4CFB-A502-C19CFC647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1"/>
          <a:stretch/>
        </p:blipFill>
        <p:spPr>
          <a:xfrm>
            <a:off x="269878" y="625148"/>
            <a:ext cx="8521909" cy="404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7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DFD0FF-EC28-4D3C-8623-3DE059B43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D8B00"/>
                </a:solidFill>
              </a:rPr>
              <a:t>Functionality of Admin module is as follows:​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D8B00"/>
                </a:solidFill>
              </a:rPr>
              <a:t>View all the buses in the system​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D8B00"/>
                </a:solidFill>
              </a:rPr>
              <a:t>Add a new bus​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D8B00"/>
                </a:solidFill>
              </a:rPr>
              <a:t>View all the booking details as per the entered time span​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77F5B-A7A2-4879-B210-9BA070FA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Admin​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4D702-EB75-4173-B8E7-7210E84BBE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066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21D9-8763-4959-87B7-7955CFEF3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Login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3DCDAAE-B5E5-49A5-B9CA-52982D9A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73" y="697652"/>
            <a:ext cx="8317654" cy="396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82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0097-9D8C-4FEB-82DB-DE6233B8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Bus</a:t>
            </a:r>
            <a:endParaRPr lang="en-IN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ED07129-82CF-44E4-873E-6F5311EBE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80" y="625148"/>
            <a:ext cx="8535455" cy="406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11510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  <a:extLst>
    <a:ext uri="{05A4C25C-085E-4340-85A3-A5531E510DB2}">
      <thm15:themeFamily xmlns:thm15="http://schemas.microsoft.com/office/thememl/2012/main" name="Presentation1" id="{702403EB-318C-439B-9AB2-BA2B8AB33F7C}" vid="{E6FED60A-EEAF-4841-AC95-7D184802CB9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02403EB-318C-439B-9AB2-BA2B8AB33F7C}" vid="{819E83EB-3304-45C5-AE68-EF214ADD408D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4B8D4DEE789A4CA06D83EF8F97359C" ma:contentTypeVersion="12" ma:contentTypeDescription="Create a new document." ma:contentTypeScope="" ma:versionID="2dd8ebf98990708639f5602b73ab8a5f">
  <xsd:schema xmlns:xsd="http://www.w3.org/2001/XMLSchema" xmlns:xs="http://www.w3.org/2001/XMLSchema" xmlns:p="http://schemas.microsoft.com/office/2006/metadata/properties" xmlns:ns2="c09490c5-9848-410e-a310-fecde5b8464b" xmlns:ns3="15dbe8c9-25bc-4a6c-8e78-e9d9f19e3679" targetNamespace="http://schemas.microsoft.com/office/2006/metadata/properties" ma:root="true" ma:fieldsID="70039f9086e4bd80a9be60926d62a914" ns2:_="" ns3:_="">
    <xsd:import namespace="c09490c5-9848-410e-a310-fecde5b8464b"/>
    <xsd:import namespace="15dbe8c9-25bc-4a6c-8e78-e9d9f19e36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490c5-9848-410e-a310-fecde5b846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dbe8c9-25bc-4a6c-8e78-e9d9f19e367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39781202-294C-483E-B058-55A13ACB26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9490c5-9848-410e-a310-fecde5b8464b"/>
    <ds:schemaRef ds:uri="15dbe8c9-25bc-4a6c-8e78-e9d9f19e36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BB6DC8-0142-4676-96FE-F1693BA950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559248-63FA-4C6E-A37D-96FF4426E5C5}">
  <ds:schemaRefs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166</TotalTime>
  <Words>340</Words>
  <Application>Microsoft Office PowerPoint</Application>
  <PresentationFormat>On-screen Show (16:9)</PresentationFormat>
  <Paragraphs>68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 Light</vt:lpstr>
      <vt:lpstr>Symbol</vt:lpstr>
      <vt:lpstr>Wingdings</vt:lpstr>
      <vt:lpstr>L&amp;T Infotech</vt:lpstr>
      <vt:lpstr>Custom Design</vt:lpstr>
      <vt:lpstr>Bus Reservation System</vt:lpstr>
      <vt:lpstr>Introduction​</vt:lpstr>
      <vt:lpstr>Technologies Used</vt:lpstr>
      <vt:lpstr>Home Page</vt:lpstr>
      <vt:lpstr>Registration Page</vt:lpstr>
      <vt:lpstr>Reset Password Page​</vt:lpstr>
      <vt:lpstr>Admin​</vt:lpstr>
      <vt:lpstr>Admin Login</vt:lpstr>
      <vt:lpstr>View Bus</vt:lpstr>
      <vt:lpstr>Add Bus</vt:lpstr>
      <vt:lpstr>Bookings by month</vt:lpstr>
      <vt:lpstr>Registered User​</vt:lpstr>
      <vt:lpstr>User Login</vt:lpstr>
      <vt:lpstr>Search Bus Page​</vt:lpstr>
      <vt:lpstr>Select Bus Page</vt:lpstr>
      <vt:lpstr>Seat Selection Page</vt:lpstr>
      <vt:lpstr>Payments Page​</vt:lpstr>
      <vt:lpstr>Ticket Page​</vt:lpstr>
      <vt:lpstr>Downloaded Ticket</vt:lpstr>
      <vt:lpstr>User Dashboard​</vt:lpstr>
      <vt:lpstr>Bookings Page​</vt:lpstr>
      <vt:lpstr>Cancellation Page​</vt:lpstr>
      <vt:lpstr>Change Password Page​</vt:lpstr>
      <vt:lpstr>Wallet details Page​</vt:lpstr>
      <vt:lpstr>Guest User​</vt:lpstr>
      <vt:lpstr>Search Bus Page​</vt:lpstr>
      <vt:lpstr>Select Bus Page​</vt:lpstr>
      <vt:lpstr>Seat Selection Page​</vt:lpstr>
      <vt:lpstr>Payments Page​</vt:lpstr>
      <vt:lpstr>Ticket Page​</vt:lpstr>
      <vt:lpstr>Downloaded Ticket</vt:lpstr>
      <vt:lpstr>Feedback Page</vt:lpstr>
      <vt:lpstr>About Us Page​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SRISHTI SINGH</dc:creator>
  <cp:lastModifiedBy>Gunjan Lund</cp:lastModifiedBy>
  <cp:revision>1</cp:revision>
  <cp:lastPrinted>2015-11-28T12:28:20Z</cp:lastPrinted>
  <dcterms:created xsi:type="dcterms:W3CDTF">2020-10-08T07:30:30Z</dcterms:created>
  <dcterms:modified xsi:type="dcterms:W3CDTF">2020-12-10T04:28:26Z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0x010100E24B8D4DEE789A4CA06D83EF8F97359C</vt:lpwstr>
  </property>
  <property fmtid="{D5CDD505-2E9C-101B-9397-08002B2CF9AE}" pid="3" name="TOCOpt">
    <vt:lpwstr>1</vt:lpwstr>
  </property>
  <property fmtid="{D5CDD505-2E9C-101B-9397-08002B2CF9AE}" pid="4" name="PNSOpt">
    <vt:lpwstr>1</vt:lpwstr>
  </property>
  <property fmtid="{D5CDD505-2E9C-101B-9397-08002B2CF9AE}" pid="5" name="Pitchbook Compatible">
    <vt:lpwstr>Yes</vt:lpwstr>
  </property>
</Properties>
</file>